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1.png" ContentType="image/png"/>
  <Override PartName="/ppt/media/image9.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slideLayouts/slideLayout1.xml" ContentType="application/vnd.openxmlformats-officedocument.presentationml.slideLayout+xml"/>
  <Override PartName="/ppt/slideLayouts/slideLayout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_rels/slide9.xml.rels" ContentType="application/vnd.openxmlformats-package.relationships+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Lst>
  <p:sldSz cx="12192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
</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C9A600-04CD-4590-89C1-BF43DBF37669}" type="doc">
      <dgm:prSet loTypeId="urn:microsoft.com/office/officeart/2005/8/layout/process2" loCatId="process" qsTypeId="urn:microsoft.com/office/officeart/2005/8/quickstyle/simple1" qsCatId="simple" csTypeId="urn:microsoft.com/office/officeart/2005/8/colors/accent1_2" csCatId="accent1" phldr="1"/>
      <dgm:spPr/>
    </dgm:pt>
    <dgm:pt modelId="{731B0D0D-9999-438C-8940-820B8FF90D3B}">
      <dgm:prSet phldrT="[Text]" custT="1"/>
      <dgm:spPr/>
      <dgm:t>
        <a:bodyPr/>
        <a:lstStyle/>
        <a:p>
          <a:pPr algn="ctr"/>
          <a:r>
            <a:rPr lang="en-US" sz="1600" dirty="0">
              <a:latin typeface="Times New Roman" panose="02020603050405020304" pitchFamily="18" charset="0"/>
              <a:cs typeface="Times New Roman" panose="02020603050405020304" pitchFamily="18" charset="0"/>
            </a:rPr>
            <a:t>Collect Inspection Data</a:t>
          </a:r>
        </a:p>
      </dgm:t>
    </dgm:pt>
    <dgm:pt modelId="{DC8C621B-0AAA-4DB3-B342-DE76CC401BA8}" type="parTrans" cxnId="{EE5BEBEC-76D9-485F-AD49-EC41A61DEA86}">
      <dgm:prSet/>
      <dgm:spPr/>
      <dgm:t>
        <a:bodyPr/>
        <a:lstStyle/>
        <a:p>
          <a:pPr algn="ctr"/>
          <a:endParaRPr lang="en-US" sz="1200">
            <a:latin typeface="Times New Roman" panose="02020603050405020304" pitchFamily="18" charset="0"/>
            <a:cs typeface="Times New Roman" panose="02020603050405020304" pitchFamily="18" charset="0"/>
          </a:endParaRPr>
        </a:p>
      </dgm:t>
    </dgm:pt>
    <dgm:pt modelId="{471A91D1-D7E9-4F0B-8978-AFE45FFFC104}" type="sibTrans" cxnId="{EE5BEBEC-76D9-485F-AD49-EC41A61DEA86}">
      <dgm:prSet custT="1"/>
      <dgm:spPr/>
      <dgm:t>
        <a:bodyPr/>
        <a:lstStyle/>
        <a:p>
          <a:pPr algn="ctr"/>
          <a:endParaRPr lang="en-US" sz="1200">
            <a:latin typeface="Times New Roman" panose="02020603050405020304" pitchFamily="18" charset="0"/>
            <a:cs typeface="Times New Roman" panose="02020603050405020304" pitchFamily="18" charset="0"/>
          </a:endParaRPr>
        </a:p>
      </dgm:t>
    </dgm:pt>
    <dgm:pt modelId="{74912E07-1389-4339-BB72-D5897C178F56}">
      <dgm:prSet phldrT="[Text]" custT="1"/>
      <dgm:spPr/>
      <dgm:t>
        <a:bodyPr/>
        <a:lstStyle/>
        <a:p>
          <a:pPr algn="ctr"/>
          <a:r>
            <a:rPr lang="en-US" sz="1600" dirty="0">
              <a:latin typeface="Times New Roman" panose="02020603050405020304" pitchFamily="18" charset="0"/>
              <a:cs typeface="Times New Roman" panose="02020603050405020304" pitchFamily="18" charset="0"/>
            </a:rPr>
            <a:t>Explore and Understand the Data</a:t>
          </a:r>
        </a:p>
      </dgm:t>
    </dgm:pt>
    <dgm:pt modelId="{4C7DA21F-F216-47D9-8CB8-5291D965D565}" type="parTrans" cxnId="{F79C255F-BF63-4A89-99FF-BF31F068D46B}">
      <dgm:prSet/>
      <dgm:spPr/>
      <dgm:t>
        <a:bodyPr/>
        <a:lstStyle/>
        <a:p>
          <a:pPr algn="ctr"/>
          <a:endParaRPr lang="en-US" sz="1200">
            <a:latin typeface="Times New Roman" panose="02020603050405020304" pitchFamily="18" charset="0"/>
            <a:cs typeface="Times New Roman" panose="02020603050405020304" pitchFamily="18" charset="0"/>
          </a:endParaRPr>
        </a:p>
      </dgm:t>
    </dgm:pt>
    <dgm:pt modelId="{7F37D3DD-CAEA-466D-9900-8CCFF1F3CA33}" type="sibTrans" cxnId="{F79C255F-BF63-4A89-99FF-BF31F068D46B}">
      <dgm:prSet custT="1"/>
      <dgm:spPr/>
      <dgm:t>
        <a:bodyPr/>
        <a:lstStyle/>
        <a:p>
          <a:pPr algn="ctr"/>
          <a:endParaRPr lang="en-US" sz="1200">
            <a:latin typeface="Times New Roman" panose="02020603050405020304" pitchFamily="18" charset="0"/>
            <a:cs typeface="Times New Roman" panose="02020603050405020304" pitchFamily="18" charset="0"/>
          </a:endParaRPr>
        </a:p>
      </dgm:t>
    </dgm:pt>
    <dgm:pt modelId="{63A8844C-C793-484D-95B1-2A8EBF1DD4E4}">
      <dgm:prSet phldrT="[Text]" custT="1"/>
      <dgm:spPr/>
      <dgm:t>
        <a:bodyPr/>
        <a:lstStyle/>
        <a:p>
          <a:pPr algn="ctr"/>
          <a:r>
            <a:rPr lang="en-US" sz="1600">
              <a:latin typeface="Times New Roman" panose="02020603050405020304" pitchFamily="18" charset="0"/>
              <a:cs typeface="Times New Roman" panose="02020603050405020304" pitchFamily="18" charset="0"/>
            </a:rPr>
            <a:t>Data preparation and preprocessing</a:t>
          </a:r>
        </a:p>
      </dgm:t>
    </dgm:pt>
    <dgm:pt modelId="{0352D2FC-2EB9-48BB-867F-BBC35693F9CE}" type="parTrans" cxnId="{C55DB9FF-D1F2-4087-91A5-596DC3174773}">
      <dgm:prSet/>
      <dgm:spPr/>
      <dgm:t>
        <a:bodyPr/>
        <a:lstStyle/>
        <a:p>
          <a:pPr algn="ctr"/>
          <a:endParaRPr lang="en-US" sz="1200">
            <a:latin typeface="Times New Roman" panose="02020603050405020304" pitchFamily="18" charset="0"/>
            <a:cs typeface="Times New Roman" panose="02020603050405020304" pitchFamily="18" charset="0"/>
          </a:endParaRPr>
        </a:p>
      </dgm:t>
    </dgm:pt>
    <dgm:pt modelId="{BE09D47D-94D5-4FDE-9B88-DF066CDC2E9D}" type="sibTrans" cxnId="{C55DB9FF-D1F2-4087-91A5-596DC3174773}">
      <dgm:prSet custT="1"/>
      <dgm:spPr/>
      <dgm:t>
        <a:bodyPr/>
        <a:lstStyle/>
        <a:p>
          <a:pPr algn="ctr"/>
          <a:endParaRPr lang="en-US" sz="1200">
            <a:latin typeface="Times New Roman" panose="02020603050405020304" pitchFamily="18" charset="0"/>
            <a:cs typeface="Times New Roman" panose="02020603050405020304" pitchFamily="18" charset="0"/>
          </a:endParaRPr>
        </a:p>
      </dgm:t>
    </dgm:pt>
    <dgm:pt modelId="{66B29ECB-946F-4B4F-93DC-F9FB4E4A0EC1}">
      <dgm:prSet phldrT="[Text]" custT="1"/>
      <dgm:spPr/>
      <dgm:t>
        <a:bodyPr/>
        <a:lstStyle/>
        <a:p>
          <a:pPr algn="ctr"/>
          <a:r>
            <a:rPr lang="en-US" sz="1600">
              <a:latin typeface="Times New Roman" panose="02020603050405020304" pitchFamily="18" charset="0"/>
              <a:cs typeface="Times New Roman" panose="02020603050405020304" pitchFamily="18" charset="0"/>
            </a:rPr>
            <a:t>Modeling</a:t>
          </a:r>
        </a:p>
      </dgm:t>
    </dgm:pt>
    <dgm:pt modelId="{381DCEFC-D7D0-4BBD-BF35-59F25690B2D3}" type="parTrans" cxnId="{6F96DA5C-E906-4B72-99B3-1475FBE40039}">
      <dgm:prSet/>
      <dgm:spPr/>
      <dgm:t>
        <a:bodyPr/>
        <a:lstStyle/>
        <a:p>
          <a:endParaRPr lang="en-US" sz="1200">
            <a:latin typeface="Times New Roman" panose="02020603050405020304" pitchFamily="18" charset="0"/>
            <a:cs typeface="Times New Roman" panose="02020603050405020304" pitchFamily="18" charset="0"/>
          </a:endParaRPr>
        </a:p>
      </dgm:t>
    </dgm:pt>
    <dgm:pt modelId="{50A13C24-D6D7-4813-9F35-C61D1518A4A3}" type="sibTrans" cxnId="{6F96DA5C-E906-4B72-99B3-1475FBE40039}">
      <dgm:prSet custT="1"/>
      <dgm:spPr/>
      <dgm:t>
        <a:bodyPr/>
        <a:lstStyle/>
        <a:p>
          <a:endParaRPr lang="en-US" sz="1200">
            <a:latin typeface="Times New Roman" panose="02020603050405020304" pitchFamily="18" charset="0"/>
            <a:cs typeface="Times New Roman" panose="02020603050405020304" pitchFamily="18" charset="0"/>
          </a:endParaRPr>
        </a:p>
      </dgm:t>
    </dgm:pt>
    <dgm:pt modelId="{CA2D3AE7-76F2-4948-9B0A-215F22A6BB54}">
      <dgm:prSet phldrT="[Text]" custT="1"/>
      <dgm:spPr/>
      <dgm:t>
        <a:bodyPr/>
        <a:lstStyle/>
        <a:p>
          <a:pPr algn="ctr"/>
          <a:r>
            <a:rPr lang="en-US" sz="1600">
              <a:latin typeface="Times New Roman" panose="02020603050405020304" pitchFamily="18" charset="0"/>
              <a:cs typeface="Times New Roman" panose="02020603050405020304" pitchFamily="18" charset="0"/>
            </a:rPr>
            <a:t>Evaluation and Testing</a:t>
          </a:r>
        </a:p>
      </dgm:t>
    </dgm:pt>
    <dgm:pt modelId="{4432517B-8957-416B-B880-1816E5B0C3E4}" type="parTrans" cxnId="{0283120B-B118-4156-B77D-84CA2D5928F0}">
      <dgm:prSet/>
      <dgm:spPr/>
      <dgm:t>
        <a:bodyPr/>
        <a:lstStyle/>
        <a:p>
          <a:endParaRPr lang="en-US" sz="1200">
            <a:latin typeface="Times New Roman" panose="02020603050405020304" pitchFamily="18" charset="0"/>
            <a:cs typeface="Times New Roman" panose="02020603050405020304" pitchFamily="18" charset="0"/>
          </a:endParaRPr>
        </a:p>
      </dgm:t>
    </dgm:pt>
    <dgm:pt modelId="{66B37025-7CC9-4E37-AD34-68799C7FF0BE}" type="sibTrans" cxnId="{0283120B-B118-4156-B77D-84CA2D5928F0}">
      <dgm:prSet/>
      <dgm:spPr/>
      <dgm:t>
        <a:bodyPr/>
        <a:lstStyle/>
        <a:p>
          <a:endParaRPr lang="en-US" sz="1200">
            <a:latin typeface="Times New Roman" panose="02020603050405020304" pitchFamily="18" charset="0"/>
            <a:cs typeface="Times New Roman" panose="02020603050405020304" pitchFamily="18" charset="0"/>
          </a:endParaRPr>
        </a:p>
      </dgm:t>
    </dgm:pt>
    <dgm:pt modelId="{F0A5F408-C0E4-47ED-A6C2-DBA11C4ACD4E}" type="pres">
      <dgm:prSet presAssocID="{92C9A600-04CD-4590-89C1-BF43DBF37669}" presName="linearFlow" presStyleCnt="0">
        <dgm:presLayoutVars>
          <dgm:resizeHandles val="exact"/>
        </dgm:presLayoutVars>
      </dgm:prSet>
      <dgm:spPr/>
    </dgm:pt>
    <dgm:pt modelId="{6389AFF0-42E1-4528-B5C3-58D60939B986}" type="pres">
      <dgm:prSet presAssocID="{731B0D0D-9999-438C-8940-820B8FF90D3B}" presName="node" presStyleLbl="node1" presStyleIdx="0" presStyleCnt="5" custScaleX="275704">
        <dgm:presLayoutVars>
          <dgm:bulletEnabled val="1"/>
        </dgm:presLayoutVars>
      </dgm:prSet>
      <dgm:spPr/>
      <dgm:t>
        <a:bodyPr/>
        <a:lstStyle/>
        <a:p>
          <a:endParaRPr lang="en-US"/>
        </a:p>
      </dgm:t>
    </dgm:pt>
    <dgm:pt modelId="{BB833BE8-9365-48AB-A725-FAF1B520D3F4}" type="pres">
      <dgm:prSet presAssocID="{471A91D1-D7E9-4F0B-8978-AFE45FFFC104}" presName="sibTrans" presStyleLbl="sibTrans2D1" presStyleIdx="0" presStyleCnt="4"/>
      <dgm:spPr/>
      <dgm:t>
        <a:bodyPr/>
        <a:lstStyle/>
        <a:p>
          <a:endParaRPr lang="en-US"/>
        </a:p>
      </dgm:t>
    </dgm:pt>
    <dgm:pt modelId="{55A3F947-A2E2-401E-B0ED-46B63C12B88B}" type="pres">
      <dgm:prSet presAssocID="{471A91D1-D7E9-4F0B-8978-AFE45FFFC104}" presName="connectorText" presStyleLbl="sibTrans2D1" presStyleIdx="0" presStyleCnt="4"/>
      <dgm:spPr/>
      <dgm:t>
        <a:bodyPr/>
        <a:lstStyle/>
        <a:p>
          <a:endParaRPr lang="en-US"/>
        </a:p>
      </dgm:t>
    </dgm:pt>
    <dgm:pt modelId="{F43E1DA2-651E-40A2-A2E2-EDD4D6A7ADCE}" type="pres">
      <dgm:prSet presAssocID="{74912E07-1389-4339-BB72-D5897C178F56}" presName="node" presStyleLbl="node1" presStyleIdx="1" presStyleCnt="5" custScaleX="275704">
        <dgm:presLayoutVars>
          <dgm:bulletEnabled val="1"/>
        </dgm:presLayoutVars>
      </dgm:prSet>
      <dgm:spPr/>
      <dgm:t>
        <a:bodyPr/>
        <a:lstStyle/>
        <a:p>
          <a:endParaRPr lang="en-US"/>
        </a:p>
      </dgm:t>
    </dgm:pt>
    <dgm:pt modelId="{7A99A51E-0A47-44F8-80CB-85A964AEDC48}" type="pres">
      <dgm:prSet presAssocID="{7F37D3DD-CAEA-466D-9900-8CCFF1F3CA33}" presName="sibTrans" presStyleLbl="sibTrans2D1" presStyleIdx="1" presStyleCnt="4"/>
      <dgm:spPr/>
      <dgm:t>
        <a:bodyPr/>
        <a:lstStyle/>
        <a:p>
          <a:endParaRPr lang="en-US"/>
        </a:p>
      </dgm:t>
    </dgm:pt>
    <dgm:pt modelId="{DC459E9F-D484-4484-B8FB-00CC0CA89397}" type="pres">
      <dgm:prSet presAssocID="{7F37D3DD-CAEA-466D-9900-8CCFF1F3CA33}" presName="connectorText" presStyleLbl="sibTrans2D1" presStyleIdx="1" presStyleCnt="4"/>
      <dgm:spPr/>
      <dgm:t>
        <a:bodyPr/>
        <a:lstStyle/>
        <a:p>
          <a:endParaRPr lang="en-US"/>
        </a:p>
      </dgm:t>
    </dgm:pt>
    <dgm:pt modelId="{A0C6E388-F02E-40EA-926F-8179E9176409}" type="pres">
      <dgm:prSet presAssocID="{63A8844C-C793-484D-95B1-2A8EBF1DD4E4}" presName="node" presStyleLbl="node1" presStyleIdx="2" presStyleCnt="5" custScaleX="275704">
        <dgm:presLayoutVars>
          <dgm:bulletEnabled val="1"/>
        </dgm:presLayoutVars>
      </dgm:prSet>
      <dgm:spPr/>
      <dgm:t>
        <a:bodyPr/>
        <a:lstStyle/>
        <a:p>
          <a:endParaRPr lang="en-US"/>
        </a:p>
      </dgm:t>
    </dgm:pt>
    <dgm:pt modelId="{9A5CB07C-A31D-47AE-8B2D-EE013AEFDE82}" type="pres">
      <dgm:prSet presAssocID="{BE09D47D-94D5-4FDE-9B88-DF066CDC2E9D}" presName="sibTrans" presStyleLbl="sibTrans2D1" presStyleIdx="2" presStyleCnt="4"/>
      <dgm:spPr/>
      <dgm:t>
        <a:bodyPr/>
        <a:lstStyle/>
        <a:p>
          <a:endParaRPr lang="en-US"/>
        </a:p>
      </dgm:t>
    </dgm:pt>
    <dgm:pt modelId="{B8C63C6D-E881-499C-84B9-D1825062F38B}" type="pres">
      <dgm:prSet presAssocID="{BE09D47D-94D5-4FDE-9B88-DF066CDC2E9D}" presName="connectorText" presStyleLbl="sibTrans2D1" presStyleIdx="2" presStyleCnt="4"/>
      <dgm:spPr/>
      <dgm:t>
        <a:bodyPr/>
        <a:lstStyle/>
        <a:p>
          <a:endParaRPr lang="en-US"/>
        </a:p>
      </dgm:t>
    </dgm:pt>
    <dgm:pt modelId="{8716A442-C7AF-42C9-AE79-2B89B24DD349}" type="pres">
      <dgm:prSet presAssocID="{66B29ECB-946F-4B4F-93DC-F9FB4E4A0EC1}" presName="node" presStyleLbl="node1" presStyleIdx="3" presStyleCnt="5" custScaleX="275704">
        <dgm:presLayoutVars>
          <dgm:bulletEnabled val="1"/>
        </dgm:presLayoutVars>
      </dgm:prSet>
      <dgm:spPr/>
      <dgm:t>
        <a:bodyPr/>
        <a:lstStyle/>
        <a:p>
          <a:endParaRPr lang="en-US"/>
        </a:p>
      </dgm:t>
    </dgm:pt>
    <dgm:pt modelId="{5720AEF7-ADEF-462D-BD40-AB954C3DE41B}" type="pres">
      <dgm:prSet presAssocID="{50A13C24-D6D7-4813-9F35-C61D1518A4A3}" presName="sibTrans" presStyleLbl="sibTrans2D1" presStyleIdx="3" presStyleCnt="4"/>
      <dgm:spPr/>
      <dgm:t>
        <a:bodyPr/>
        <a:lstStyle/>
        <a:p>
          <a:endParaRPr lang="en-US"/>
        </a:p>
      </dgm:t>
    </dgm:pt>
    <dgm:pt modelId="{BCCB14AD-73B4-4375-90AC-07F4B6B0D262}" type="pres">
      <dgm:prSet presAssocID="{50A13C24-D6D7-4813-9F35-C61D1518A4A3}" presName="connectorText" presStyleLbl="sibTrans2D1" presStyleIdx="3" presStyleCnt="4"/>
      <dgm:spPr/>
      <dgm:t>
        <a:bodyPr/>
        <a:lstStyle/>
        <a:p>
          <a:endParaRPr lang="en-US"/>
        </a:p>
      </dgm:t>
    </dgm:pt>
    <dgm:pt modelId="{B2960881-BC5E-47CA-B45D-CDF7680C0725}" type="pres">
      <dgm:prSet presAssocID="{CA2D3AE7-76F2-4948-9B0A-215F22A6BB54}" presName="node" presStyleLbl="node1" presStyleIdx="4" presStyleCnt="5" custScaleX="275704">
        <dgm:presLayoutVars>
          <dgm:bulletEnabled val="1"/>
        </dgm:presLayoutVars>
      </dgm:prSet>
      <dgm:spPr/>
      <dgm:t>
        <a:bodyPr/>
        <a:lstStyle/>
        <a:p>
          <a:endParaRPr lang="en-US"/>
        </a:p>
      </dgm:t>
    </dgm:pt>
  </dgm:ptLst>
  <dgm:cxnLst>
    <dgm:cxn modelId="{F79C255F-BF63-4A89-99FF-BF31F068D46B}" srcId="{92C9A600-04CD-4590-89C1-BF43DBF37669}" destId="{74912E07-1389-4339-BB72-D5897C178F56}" srcOrd="1" destOrd="0" parTransId="{4C7DA21F-F216-47D9-8CB8-5291D965D565}" sibTransId="{7F37D3DD-CAEA-466D-9900-8CCFF1F3CA33}"/>
    <dgm:cxn modelId="{3BCD7B79-57AF-43A8-981B-A122EAE9232E}" type="presOf" srcId="{63A8844C-C793-484D-95B1-2A8EBF1DD4E4}" destId="{A0C6E388-F02E-40EA-926F-8179E9176409}" srcOrd="0" destOrd="0" presId="urn:microsoft.com/office/officeart/2005/8/layout/process2"/>
    <dgm:cxn modelId="{983B6EDC-EB15-417C-A074-5F3FC4934988}" type="presOf" srcId="{BE09D47D-94D5-4FDE-9B88-DF066CDC2E9D}" destId="{B8C63C6D-E881-499C-84B9-D1825062F38B}" srcOrd="1" destOrd="0" presId="urn:microsoft.com/office/officeart/2005/8/layout/process2"/>
    <dgm:cxn modelId="{E721B670-5D43-4E4F-A894-1E1C3A1CFC3B}" type="presOf" srcId="{7F37D3DD-CAEA-466D-9900-8CCFF1F3CA33}" destId="{DC459E9F-D484-4484-B8FB-00CC0CA89397}" srcOrd="1" destOrd="0" presId="urn:microsoft.com/office/officeart/2005/8/layout/process2"/>
    <dgm:cxn modelId="{D84B7E8E-67DE-4D66-9754-E66EF64C87F4}" type="presOf" srcId="{7F37D3DD-CAEA-466D-9900-8CCFF1F3CA33}" destId="{7A99A51E-0A47-44F8-80CB-85A964AEDC48}" srcOrd="0" destOrd="0" presId="urn:microsoft.com/office/officeart/2005/8/layout/process2"/>
    <dgm:cxn modelId="{0283120B-B118-4156-B77D-84CA2D5928F0}" srcId="{92C9A600-04CD-4590-89C1-BF43DBF37669}" destId="{CA2D3AE7-76F2-4948-9B0A-215F22A6BB54}" srcOrd="4" destOrd="0" parTransId="{4432517B-8957-416B-B880-1816E5B0C3E4}" sibTransId="{66B37025-7CC9-4E37-AD34-68799C7FF0BE}"/>
    <dgm:cxn modelId="{498EC9D7-4A42-40F6-8F23-A37FBD2D9278}" type="presOf" srcId="{50A13C24-D6D7-4813-9F35-C61D1518A4A3}" destId="{BCCB14AD-73B4-4375-90AC-07F4B6B0D262}" srcOrd="1" destOrd="0" presId="urn:microsoft.com/office/officeart/2005/8/layout/process2"/>
    <dgm:cxn modelId="{6F96DA5C-E906-4B72-99B3-1475FBE40039}" srcId="{92C9A600-04CD-4590-89C1-BF43DBF37669}" destId="{66B29ECB-946F-4B4F-93DC-F9FB4E4A0EC1}" srcOrd="3" destOrd="0" parTransId="{381DCEFC-D7D0-4BBD-BF35-59F25690B2D3}" sibTransId="{50A13C24-D6D7-4813-9F35-C61D1518A4A3}"/>
    <dgm:cxn modelId="{C55DB9FF-D1F2-4087-91A5-596DC3174773}" srcId="{92C9A600-04CD-4590-89C1-BF43DBF37669}" destId="{63A8844C-C793-484D-95B1-2A8EBF1DD4E4}" srcOrd="2" destOrd="0" parTransId="{0352D2FC-2EB9-48BB-867F-BBC35693F9CE}" sibTransId="{BE09D47D-94D5-4FDE-9B88-DF066CDC2E9D}"/>
    <dgm:cxn modelId="{F6A0F7F7-2AAC-4B4D-B6BA-FE85D19CC00C}" type="presOf" srcId="{471A91D1-D7E9-4F0B-8978-AFE45FFFC104}" destId="{55A3F947-A2E2-401E-B0ED-46B63C12B88B}" srcOrd="1" destOrd="0" presId="urn:microsoft.com/office/officeart/2005/8/layout/process2"/>
    <dgm:cxn modelId="{FE5220F0-917E-4681-8D9A-EF00D327F1E2}" type="presOf" srcId="{CA2D3AE7-76F2-4948-9B0A-215F22A6BB54}" destId="{B2960881-BC5E-47CA-B45D-CDF7680C0725}" srcOrd="0" destOrd="0" presId="urn:microsoft.com/office/officeart/2005/8/layout/process2"/>
    <dgm:cxn modelId="{509DDEB2-10CB-43B5-BC3D-9A274DA4A5D8}" type="presOf" srcId="{BE09D47D-94D5-4FDE-9B88-DF066CDC2E9D}" destId="{9A5CB07C-A31D-47AE-8B2D-EE013AEFDE82}" srcOrd="0" destOrd="0" presId="urn:microsoft.com/office/officeart/2005/8/layout/process2"/>
    <dgm:cxn modelId="{EE5BEBEC-76D9-485F-AD49-EC41A61DEA86}" srcId="{92C9A600-04CD-4590-89C1-BF43DBF37669}" destId="{731B0D0D-9999-438C-8940-820B8FF90D3B}" srcOrd="0" destOrd="0" parTransId="{DC8C621B-0AAA-4DB3-B342-DE76CC401BA8}" sibTransId="{471A91D1-D7E9-4F0B-8978-AFE45FFFC104}"/>
    <dgm:cxn modelId="{A98C01B9-8B0C-436C-A2C3-85039988D9A3}" type="presOf" srcId="{471A91D1-D7E9-4F0B-8978-AFE45FFFC104}" destId="{BB833BE8-9365-48AB-A725-FAF1B520D3F4}" srcOrd="0" destOrd="0" presId="urn:microsoft.com/office/officeart/2005/8/layout/process2"/>
    <dgm:cxn modelId="{F5444DF5-2046-47D0-8ECF-FF025C6E3AF5}" type="presOf" srcId="{74912E07-1389-4339-BB72-D5897C178F56}" destId="{F43E1DA2-651E-40A2-A2E2-EDD4D6A7ADCE}" srcOrd="0" destOrd="0" presId="urn:microsoft.com/office/officeart/2005/8/layout/process2"/>
    <dgm:cxn modelId="{24E33278-94F9-498C-8A4B-280F67FEC7F2}" type="presOf" srcId="{92C9A600-04CD-4590-89C1-BF43DBF37669}" destId="{F0A5F408-C0E4-47ED-A6C2-DBA11C4ACD4E}" srcOrd="0" destOrd="0" presId="urn:microsoft.com/office/officeart/2005/8/layout/process2"/>
    <dgm:cxn modelId="{11E5E28D-6983-40BE-82F7-842123CD68FF}" type="presOf" srcId="{50A13C24-D6D7-4813-9F35-C61D1518A4A3}" destId="{5720AEF7-ADEF-462D-BD40-AB954C3DE41B}" srcOrd="0" destOrd="0" presId="urn:microsoft.com/office/officeart/2005/8/layout/process2"/>
    <dgm:cxn modelId="{60B57F50-7734-4B45-B808-BB879E999F74}" type="presOf" srcId="{731B0D0D-9999-438C-8940-820B8FF90D3B}" destId="{6389AFF0-42E1-4528-B5C3-58D60939B986}" srcOrd="0" destOrd="0" presId="urn:microsoft.com/office/officeart/2005/8/layout/process2"/>
    <dgm:cxn modelId="{B1957F53-AC59-4CA7-B66E-BD49B7080063}" type="presOf" srcId="{66B29ECB-946F-4B4F-93DC-F9FB4E4A0EC1}" destId="{8716A442-C7AF-42C9-AE79-2B89B24DD349}" srcOrd="0" destOrd="0" presId="urn:microsoft.com/office/officeart/2005/8/layout/process2"/>
    <dgm:cxn modelId="{6E9FA802-EBFF-4432-B568-0EF8EA2CDD48}" type="presParOf" srcId="{F0A5F408-C0E4-47ED-A6C2-DBA11C4ACD4E}" destId="{6389AFF0-42E1-4528-B5C3-58D60939B986}" srcOrd="0" destOrd="0" presId="urn:microsoft.com/office/officeart/2005/8/layout/process2"/>
    <dgm:cxn modelId="{845E10CA-F182-4483-8049-A404052BA423}" type="presParOf" srcId="{F0A5F408-C0E4-47ED-A6C2-DBA11C4ACD4E}" destId="{BB833BE8-9365-48AB-A725-FAF1B520D3F4}" srcOrd="1" destOrd="0" presId="urn:microsoft.com/office/officeart/2005/8/layout/process2"/>
    <dgm:cxn modelId="{6C44BC5C-5187-4BBB-ABC2-AC3FB553851A}" type="presParOf" srcId="{BB833BE8-9365-48AB-A725-FAF1B520D3F4}" destId="{55A3F947-A2E2-401E-B0ED-46B63C12B88B}" srcOrd="0" destOrd="0" presId="urn:microsoft.com/office/officeart/2005/8/layout/process2"/>
    <dgm:cxn modelId="{44611CD8-EFEA-4B5F-9C65-25DAFFB15A24}" type="presParOf" srcId="{F0A5F408-C0E4-47ED-A6C2-DBA11C4ACD4E}" destId="{F43E1DA2-651E-40A2-A2E2-EDD4D6A7ADCE}" srcOrd="2" destOrd="0" presId="urn:microsoft.com/office/officeart/2005/8/layout/process2"/>
    <dgm:cxn modelId="{AE262AFE-D9B1-4D0E-8B1F-2D57C3CF6CD3}" type="presParOf" srcId="{F0A5F408-C0E4-47ED-A6C2-DBA11C4ACD4E}" destId="{7A99A51E-0A47-44F8-80CB-85A964AEDC48}" srcOrd="3" destOrd="0" presId="urn:microsoft.com/office/officeart/2005/8/layout/process2"/>
    <dgm:cxn modelId="{591AAA2D-A76B-4F8E-9F0C-0BEEC2308BE6}" type="presParOf" srcId="{7A99A51E-0A47-44F8-80CB-85A964AEDC48}" destId="{DC459E9F-D484-4484-B8FB-00CC0CA89397}" srcOrd="0" destOrd="0" presId="urn:microsoft.com/office/officeart/2005/8/layout/process2"/>
    <dgm:cxn modelId="{A7116A08-D2DF-4774-A6CF-7FF0D1380AE9}" type="presParOf" srcId="{F0A5F408-C0E4-47ED-A6C2-DBA11C4ACD4E}" destId="{A0C6E388-F02E-40EA-926F-8179E9176409}" srcOrd="4" destOrd="0" presId="urn:microsoft.com/office/officeart/2005/8/layout/process2"/>
    <dgm:cxn modelId="{A0338A83-30E0-418C-A00E-C5A0BED05E23}" type="presParOf" srcId="{F0A5F408-C0E4-47ED-A6C2-DBA11C4ACD4E}" destId="{9A5CB07C-A31D-47AE-8B2D-EE013AEFDE82}" srcOrd="5" destOrd="0" presId="urn:microsoft.com/office/officeart/2005/8/layout/process2"/>
    <dgm:cxn modelId="{5DC2418C-1370-4D45-AD99-861CEE4D4C1D}" type="presParOf" srcId="{9A5CB07C-A31D-47AE-8B2D-EE013AEFDE82}" destId="{B8C63C6D-E881-499C-84B9-D1825062F38B}" srcOrd="0" destOrd="0" presId="urn:microsoft.com/office/officeart/2005/8/layout/process2"/>
    <dgm:cxn modelId="{6723AE72-C43B-4D12-8CF4-788D9BC87B4C}" type="presParOf" srcId="{F0A5F408-C0E4-47ED-A6C2-DBA11C4ACD4E}" destId="{8716A442-C7AF-42C9-AE79-2B89B24DD349}" srcOrd="6" destOrd="0" presId="urn:microsoft.com/office/officeart/2005/8/layout/process2"/>
    <dgm:cxn modelId="{A2DEE10F-1966-461E-85B9-10E7CB6F7805}" type="presParOf" srcId="{F0A5F408-C0E4-47ED-A6C2-DBA11C4ACD4E}" destId="{5720AEF7-ADEF-462D-BD40-AB954C3DE41B}" srcOrd="7" destOrd="0" presId="urn:microsoft.com/office/officeart/2005/8/layout/process2"/>
    <dgm:cxn modelId="{0E5247D6-F279-4295-972F-F6BCFC2A5F0B}" type="presParOf" srcId="{5720AEF7-ADEF-462D-BD40-AB954C3DE41B}" destId="{BCCB14AD-73B4-4375-90AC-07F4B6B0D262}" srcOrd="0" destOrd="0" presId="urn:microsoft.com/office/officeart/2005/8/layout/process2"/>
    <dgm:cxn modelId="{60EBB2CA-E622-4027-A827-B7D5AF54C396}" type="presParOf" srcId="{F0A5F408-C0E4-47ED-A6C2-DBA11C4ACD4E}" destId="{B2960881-BC5E-47CA-B45D-CDF7680C0725}" srcOrd="8" destOrd="0" presId="urn:microsoft.com/office/officeart/2005/8/layout/process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89AFF0-42E1-4528-B5C3-58D60939B986}">
      <dsp:nvSpPr>
        <dsp:cNvPr id="0" name=""/>
        <dsp:cNvSpPr/>
      </dsp:nvSpPr>
      <dsp:spPr>
        <a:xfrm>
          <a:off x="2557371" y="542"/>
          <a:ext cx="5124632" cy="63529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latin typeface="Times New Roman" panose="02020603050405020304" pitchFamily="18" charset="0"/>
              <a:cs typeface="Times New Roman" panose="02020603050405020304" pitchFamily="18" charset="0"/>
            </a:rPr>
            <a:t>Collect Inspection Data</a:t>
          </a:r>
        </a:p>
      </dsp:txBody>
      <dsp:txXfrm>
        <a:off x="2575978" y="19149"/>
        <a:ext cx="5087418" cy="598084"/>
      </dsp:txXfrm>
    </dsp:sp>
    <dsp:sp modelId="{BB833BE8-9365-48AB-A725-FAF1B520D3F4}">
      <dsp:nvSpPr>
        <dsp:cNvPr id="0" name=""/>
        <dsp:cNvSpPr/>
      </dsp:nvSpPr>
      <dsp:spPr>
        <a:xfrm rot="5400000">
          <a:off x="5000569" y="651723"/>
          <a:ext cx="238236" cy="2858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latin typeface="Times New Roman" panose="02020603050405020304" pitchFamily="18" charset="0"/>
            <a:cs typeface="Times New Roman" panose="02020603050405020304" pitchFamily="18" charset="0"/>
          </a:endParaRPr>
        </a:p>
      </dsp:txBody>
      <dsp:txXfrm rot="-5400000">
        <a:off x="5033923" y="675547"/>
        <a:ext cx="171530" cy="166765"/>
      </dsp:txXfrm>
    </dsp:sp>
    <dsp:sp modelId="{F43E1DA2-651E-40A2-A2E2-EDD4D6A7ADCE}">
      <dsp:nvSpPr>
        <dsp:cNvPr id="0" name=""/>
        <dsp:cNvSpPr/>
      </dsp:nvSpPr>
      <dsp:spPr>
        <a:xfrm>
          <a:off x="2557371" y="953490"/>
          <a:ext cx="5124632" cy="63529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latin typeface="Times New Roman" panose="02020603050405020304" pitchFamily="18" charset="0"/>
              <a:cs typeface="Times New Roman" panose="02020603050405020304" pitchFamily="18" charset="0"/>
            </a:rPr>
            <a:t>Explore and Understand the Data</a:t>
          </a:r>
        </a:p>
      </dsp:txBody>
      <dsp:txXfrm>
        <a:off x="2575978" y="972097"/>
        <a:ext cx="5087418" cy="598084"/>
      </dsp:txXfrm>
    </dsp:sp>
    <dsp:sp modelId="{7A99A51E-0A47-44F8-80CB-85A964AEDC48}">
      <dsp:nvSpPr>
        <dsp:cNvPr id="0" name=""/>
        <dsp:cNvSpPr/>
      </dsp:nvSpPr>
      <dsp:spPr>
        <a:xfrm rot="5400000">
          <a:off x="5000569" y="1604671"/>
          <a:ext cx="238236" cy="2858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latin typeface="Times New Roman" panose="02020603050405020304" pitchFamily="18" charset="0"/>
            <a:cs typeface="Times New Roman" panose="02020603050405020304" pitchFamily="18" charset="0"/>
          </a:endParaRPr>
        </a:p>
      </dsp:txBody>
      <dsp:txXfrm rot="-5400000">
        <a:off x="5033923" y="1628495"/>
        <a:ext cx="171530" cy="166765"/>
      </dsp:txXfrm>
    </dsp:sp>
    <dsp:sp modelId="{A0C6E388-F02E-40EA-926F-8179E9176409}">
      <dsp:nvSpPr>
        <dsp:cNvPr id="0" name=""/>
        <dsp:cNvSpPr/>
      </dsp:nvSpPr>
      <dsp:spPr>
        <a:xfrm>
          <a:off x="2557371" y="1906438"/>
          <a:ext cx="5124632" cy="63529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a:latin typeface="Times New Roman" panose="02020603050405020304" pitchFamily="18" charset="0"/>
              <a:cs typeface="Times New Roman" panose="02020603050405020304" pitchFamily="18" charset="0"/>
            </a:rPr>
            <a:t>Data preparation and preprocessing</a:t>
          </a:r>
        </a:p>
      </dsp:txBody>
      <dsp:txXfrm>
        <a:off x="2575978" y="1925045"/>
        <a:ext cx="5087418" cy="598084"/>
      </dsp:txXfrm>
    </dsp:sp>
    <dsp:sp modelId="{9A5CB07C-A31D-47AE-8B2D-EE013AEFDE82}">
      <dsp:nvSpPr>
        <dsp:cNvPr id="0" name=""/>
        <dsp:cNvSpPr/>
      </dsp:nvSpPr>
      <dsp:spPr>
        <a:xfrm rot="5400000">
          <a:off x="5000569" y="2557619"/>
          <a:ext cx="238236" cy="2858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latin typeface="Times New Roman" panose="02020603050405020304" pitchFamily="18" charset="0"/>
            <a:cs typeface="Times New Roman" panose="02020603050405020304" pitchFamily="18" charset="0"/>
          </a:endParaRPr>
        </a:p>
      </dsp:txBody>
      <dsp:txXfrm rot="-5400000">
        <a:off x="5033923" y="2581443"/>
        <a:ext cx="171530" cy="166765"/>
      </dsp:txXfrm>
    </dsp:sp>
    <dsp:sp modelId="{8716A442-C7AF-42C9-AE79-2B89B24DD349}">
      <dsp:nvSpPr>
        <dsp:cNvPr id="0" name=""/>
        <dsp:cNvSpPr/>
      </dsp:nvSpPr>
      <dsp:spPr>
        <a:xfrm>
          <a:off x="2557371" y="2859385"/>
          <a:ext cx="5124632" cy="63529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a:latin typeface="Times New Roman" panose="02020603050405020304" pitchFamily="18" charset="0"/>
              <a:cs typeface="Times New Roman" panose="02020603050405020304" pitchFamily="18" charset="0"/>
            </a:rPr>
            <a:t>Modeling</a:t>
          </a:r>
        </a:p>
      </dsp:txBody>
      <dsp:txXfrm>
        <a:off x="2575978" y="2877992"/>
        <a:ext cx="5087418" cy="598084"/>
      </dsp:txXfrm>
    </dsp:sp>
    <dsp:sp modelId="{5720AEF7-ADEF-462D-BD40-AB954C3DE41B}">
      <dsp:nvSpPr>
        <dsp:cNvPr id="0" name=""/>
        <dsp:cNvSpPr/>
      </dsp:nvSpPr>
      <dsp:spPr>
        <a:xfrm rot="5400000">
          <a:off x="5000569" y="3510566"/>
          <a:ext cx="238236" cy="2858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latin typeface="Times New Roman" panose="02020603050405020304" pitchFamily="18" charset="0"/>
            <a:cs typeface="Times New Roman" panose="02020603050405020304" pitchFamily="18" charset="0"/>
          </a:endParaRPr>
        </a:p>
      </dsp:txBody>
      <dsp:txXfrm rot="-5400000">
        <a:off x="5033923" y="3534390"/>
        <a:ext cx="171530" cy="166765"/>
      </dsp:txXfrm>
    </dsp:sp>
    <dsp:sp modelId="{B2960881-BC5E-47CA-B45D-CDF7680C0725}">
      <dsp:nvSpPr>
        <dsp:cNvPr id="0" name=""/>
        <dsp:cNvSpPr/>
      </dsp:nvSpPr>
      <dsp:spPr>
        <a:xfrm>
          <a:off x="2557371" y="3812333"/>
          <a:ext cx="5124632" cy="63529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a:latin typeface="Times New Roman" panose="02020603050405020304" pitchFamily="18" charset="0"/>
              <a:cs typeface="Times New Roman" panose="02020603050405020304" pitchFamily="18" charset="0"/>
            </a:rPr>
            <a:t>Evaluation and Testing</a:t>
          </a:r>
        </a:p>
      </dsp:txBody>
      <dsp:txXfrm>
        <a:off x="2575978" y="3830940"/>
        <a:ext cx="5087418" cy="598084"/>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1141560" y="618480"/>
            <a:ext cx="9905760" cy="1478160"/>
          </a:xfrm>
          <a:prstGeom prst="rect">
            <a:avLst/>
          </a:prstGeom>
        </p:spPr>
        <p:txBody>
          <a:bodyPr lIns="0" rIns="0" tIns="0" bIns="0" anchor="ctr">
            <a:spAutoFit/>
          </a:bodyPr>
          <a:p>
            <a:endParaRPr b="0" lang="en-US" sz="1800" spc="-1" strike="noStrike">
              <a:solidFill>
                <a:srgbClr val="ffffff"/>
              </a:solidFill>
              <a:latin typeface="Tw Cen MT"/>
            </a:endParaRPr>
          </a:p>
        </p:txBody>
      </p:sp>
      <p:sp>
        <p:nvSpPr>
          <p:cNvPr id="124" name="PlaceHolder 2"/>
          <p:cNvSpPr>
            <a:spLocks noGrp="1"/>
          </p:cNvSpPr>
          <p:nvPr>
            <p:ph type="body"/>
          </p:nvPr>
        </p:nvSpPr>
        <p:spPr>
          <a:xfrm>
            <a:off x="1141560" y="2249640"/>
            <a:ext cx="990576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25" name="PlaceHolder 3"/>
          <p:cNvSpPr>
            <a:spLocks noGrp="1"/>
          </p:cNvSpPr>
          <p:nvPr>
            <p:ph type="body"/>
          </p:nvPr>
        </p:nvSpPr>
        <p:spPr>
          <a:xfrm>
            <a:off x="1141560" y="4099680"/>
            <a:ext cx="990576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1141560" y="618480"/>
            <a:ext cx="9905760" cy="1478160"/>
          </a:xfrm>
          <a:prstGeom prst="rect">
            <a:avLst/>
          </a:prstGeom>
        </p:spPr>
        <p:txBody>
          <a:bodyPr lIns="0" rIns="0" tIns="0" bIns="0" anchor="ctr">
            <a:spAutoFit/>
          </a:bodyPr>
          <a:p>
            <a:endParaRPr b="0" lang="en-US" sz="1800" spc="-1" strike="noStrike">
              <a:solidFill>
                <a:srgbClr val="ffffff"/>
              </a:solidFill>
              <a:latin typeface="Tw Cen MT"/>
            </a:endParaRPr>
          </a:p>
        </p:txBody>
      </p:sp>
      <p:sp>
        <p:nvSpPr>
          <p:cNvPr id="127" name="PlaceHolder 2"/>
          <p:cNvSpPr>
            <a:spLocks noGrp="1"/>
          </p:cNvSpPr>
          <p:nvPr>
            <p:ph type="body"/>
          </p:nvPr>
        </p:nvSpPr>
        <p:spPr>
          <a:xfrm>
            <a:off x="114156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28" name="PlaceHolder 3"/>
          <p:cNvSpPr>
            <a:spLocks noGrp="1"/>
          </p:cNvSpPr>
          <p:nvPr>
            <p:ph type="body"/>
          </p:nvPr>
        </p:nvSpPr>
        <p:spPr>
          <a:xfrm>
            <a:off x="621720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29" name="PlaceHolder 4"/>
          <p:cNvSpPr>
            <a:spLocks noGrp="1"/>
          </p:cNvSpPr>
          <p:nvPr>
            <p:ph type="body"/>
          </p:nvPr>
        </p:nvSpPr>
        <p:spPr>
          <a:xfrm>
            <a:off x="114156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30" name="PlaceHolder 5"/>
          <p:cNvSpPr>
            <a:spLocks noGrp="1"/>
          </p:cNvSpPr>
          <p:nvPr>
            <p:ph type="body"/>
          </p:nvPr>
        </p:nvSpPr>
        <p:spPr>
          <a:xfrm>
            <a:off x="621720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1141560" y="618480"/>
            <a:ext cx="9905760" cy="1478160"/>
          </a:xfrm>
          <a:prstGeom prst="rect">
            <a:avLst/>
          </a:prstGeom>
        </p:spPr>
        <p:txBody>
          <a:bodyPr lIns="0" rIns="0" tIns="0" bIns="0" anchor="ctr">
            <a:spAutoFit/>
          </a:bodyPr>
          <a:p>
            <a:endParaRPr b="0" lang="en-US" sz="1800" spc="-1" strike="noStrike">
              <a:solidFill>
                <a:srgbClr val="ffffff"/>
              </a:solidFill>
              <a:latin typeface="Tw Cen MT"/>
            </a:endParaRPr>
          </a:p>
        </p:txBody>
      </p:sp>
      <p:sp>
        <p:nvSpPr>
          <p:cNvPr id="132" name="PlaceHolder 2"/>
          <p:cNvSpPr>
            <a:spLocks noGrp="1"/>
          </p:cNvSpPr>
          <p:nvPr>
            <p:ph type="body"/>
          </p:nvPr>
        </p:nvSpPr>
        <p:spPr>
          <a:xfrm>
            <a:off x="1141560" y="224964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33" name="PlaceHolder 3"/>
          <p:cNvSpPr>
            <a:spLocks noGrp="1"/>
          </p:cNvSpPr>
          <p:nvPr>
            <p:ph type="body"/>
          </p:nvPr>
        </p:nvSpPr>
        <p:spPr>
          <a:xfrm>
            <a:off x="4490640" y="224964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34" name="PlaceHolder 4"/>
          <p:cNvSpPr>
            <a:spLocks noGrp="1"/>
          </p:cNvSpPr>
          <p:nvPr>
            <p:ph type="body"/>
          </p:nvPr>
        </p:nvSpPr>
        <p:spPr>
          <a:xfrm>
            <a:off x="7839720" y="224964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35" name="PlaceHolder 5"/>
          <p:cNvSpPr>
            <a:spLocks noGrp="1"/>
          </p:cNvSpPr>
          <p:nvPr>
            <p:ph type="body"/>
          </p:nvPr>
        </p:nvSpPr>
        <p:spPr>
          <a:xfrm>
            <a:off x="1141560" y="409968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36" name="PlaceHolder 6"/>
          <p:cNvSpPr>
            <a:spLocks noGrp="1"/>
          </p:cNvSpPr>
          <p:nvPr>
            <p:ph type="body"/>
          </p:nvPr>
        </p:nvSpPr>
        <p:spPr>
          <a:xfrm>
            <a:off x="4490640" y="409968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37" name="PlaceHolder 7"/>
          <p:cNvSpPr>
            <a:spLocks noGrp="1"/>
          </p:cNvSpPr>
          <p:nvPr>
            <p:ph type="body"/>
          </p:nvPr>
        </p:nvSpPr>
        <p:spPr>
          <a:xfrm>
            <a:off x="7839720" y="409968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4" name="PlaceHolder 1"/>
          <p:cNvSpPr>
            <a:spLocks noGrp="1"/>
          </p:cNvSpPr>
          <p:nvPr>
            <p:ph type="title"/>
          </p:nvPr>
        </p:nvSpPr>
        <p:spPr>
          <a:xfrm>
            <a:off x="1141560" y="618480"/>
            <a:ext cx="9905760" cy="1478160"/>
          </a:xfrm>
          <a:prstGeom prst="rect">
            <a:avLst/>
          </a:prstGeom>
        </p:spPr>
        <p:txBody>
          <a:bodyPr lIns="0" rIns="0" tIns="0" bIns="0" anchor="ctr">
            <a:spAutoFit/>
          </a:bodyPr>
          <a:p>
            <a:endParaRPr b="0" lang="en-US" sz="1800" spc="-1" strike="noStrike">
              <a:solidFill>
                <a:srgbClr val="ffffff"/>
              </a:solidFill>
              <a:latin typeface="Tw Cen MT"/>
            </a:endParaRPr>
          </a:p>
        </p:txBody>
      </p:sp>
      <p:sp>
        <p:nvSpPr>
          <p:cNvPr id="185" name="PlaceHolder 2"/>
          <p:cNvSpPr>
            <a:spLocks noGrp="1"/>
          </p:cNvSpPr>
          <p:nvPr>
            <p:ph type="subTitle"/>
          </p:nvPr>
        </p:nvSpPr>
        <p:spPr>
          <a:xfrm>
            <a:off x="1141560" y="2249640"/>
            <a:ext cx="9905760" cy="35413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1141560" y="618480"/>
            <a:ext cx="9905760" cy="1478160"/>
          </a:xfrm>
          <a:prstGeom prst="rect">
            <a:avLst/>
          </a:prstGeom>
        </p:spPr>
        <p:txBody>
          <a:bodyPr lIns="0" rIns="0" tIns="0" bIns="0" anchor="ctr">
            <a:spAutoFit/>
          </a:bodyPr>
          <a:p>
            <a:endParaRPr b="0" lang="en-US" sz="1800" spc="-1" strike="noStrike">
              <a:solidFill>
                <a:srgbClr val="ffffff"/>
              </a:solidFill>
              <a:latin typeface="Tw Cen MT"/>
            </a:endParaRPr>
          </a:p>
        </p:txBody>
      </p:sp>
      <p:sp>
        <p:nvSpPr>
          <p:cNvPr id="187" name="PlaceHolder 2"/>
          <p:cNvSpPr>
            <a:spLocks noGrp="1"/>
          </p:cNvSpPr>
          <p:nvPr>
            <p:ph type="body"/>
          </p:nvPr>
        </p:nvSpPr>
        <p:spPr>
          <a:xfrm>
            <a:off x="1141560" y="2249640"/>
            <a:ext cx="9905760" cy="35413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1141560" y="618480"/>
            <a:ext cx="9905760" cy="1478160"/>
          </a:xfrm>
          <a:prstGeom prst="rect">
            <a:avLst/>
          </a:prstGeom>
        </p:spPr>
        <p:txBody>
          <a:bodyPr lIns="0" rIns="0" tIns="0" bIns="0" anchor="ctr">
            <a:spAutoFit/>
          </a:bodyPr>
          <a:p>
            <a:endParaRPr b="0" lang="en-US" sz="1800" spc="-1" strike="noStrike">
              <a:solidFill>
                <a:srgbClr val="ffffff"/>
              </a:solidFill>
              <a:latin typeface="Tw Cen MT"/>
            </a:endParaRPr>
          </a:p>
        </p:txBody>
      </p:sp>
      <p:sp>
        <p:nvSpPr>
          <p:cNvPr id="189" name="PlaceHolder 2"/>
          <p:cNvSpPr>
            <a:spLocks noGrp="1"/>
          </p:cNvSpPr>
          <p:nvPr>
            <p:ph type="body"/>
          </p:nvPr>
        </p:nvSpPr>
        <p:spPr>
          <a:xfrm>
            <a:off x="114156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90" name="PlaceHolder 3"/>
          <p:cNvSpPr>
            <a:spLocks noGrp="1"/>
          </p:cNvSpPr>
          <p:nvPr>
            <p:ph type="body"/>
          </p:nvPr>
        </p:nvSpPr>
        <p:spPr>
          <a:xfrm>
            <a:off x="621720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1" name="PlaceHolder 1"/>
          <p:cNvSpPr>
            <a:spLocks noGrp="1"/>
          </p:cNvSpPr>
          <p:nvPr>
            <p:ph type="title"/>
          </p:nvPr>
        </p:nvSpPr>
        <p:spPr>
          <a:xfrm>
            <a:off x="1141560" y="618480"/>
            <a:ext cx="9905760" cy="1478160"/>
          </a:xfrm>
          <a:prstGeom prst="rect">
            <a:avLst/>
          </a:prstGeom>
        </p:spPr>
        <p:txBody>
          <a:bodyPr lIns="0" rIns="0" tIns="0" bIns="0" anchor="ctr">
            <a:spAutoFit/>
          </a:bodyPr>
          <a:p>
            <a:endParaRPr b="0" lang="en-US" sz="1800" spc="-1" strike="noStrike">
              <a:solidFill>
                <a:srgbClr val="ffffff"/>
              </a:solidFill>
              <a:latin typeface="Tw Cen MT"/>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2" name="PlaceHolder 1"/>
          <p:cNvSpPr>
            <a:spLocks noGrp="1"/>
          </p:cNvSpPr>
          <p:nvPr>
            <p:ph type="subTitle"/>
          </p:nvPr>
        </p:nvSpPr>
        <p:spPr>
          <a:xfrm>
            <a:off x="1141560" y="618480"/>
            <a:ext cx="9905760" cy="68533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1141560" y="618480"/>
            <a:ext cx="9905760" cy="1478160"/>
          </a:xfrm>
          <a:prstGeom prst="rect">
            <a:avLst/>
          </a:prstGeom>
        </p:spPr>
        <p:txBody>
          <a:bodyPr lIns="0" rIns="0" tIns="0" bIns="0" anchor="ctr">
            <a:spAutoFit/>
          </a:bodyPr>
          <a:p>
            <a:endParaRPr b="0" lang="en-US" sz="1800" spc="-1" strike="noStrike">
              <a:solidFill>
                <a:srgbClr val="ffffff"/>
              </a:solidFill>
              <a:latin typeface="Tw Cen MT"/>
            </a:endParaRPr>
          </a:p>
        </p:txBody>
      </p:sp>
      <p:sp>
        <p:nvSpPr>
          <p:cNvPr id="194" name="PlaceHolder 2"/>
          <p:cNvSpPr>
            <a:spLocks noGrp="1"/>
          </p:cNvSpPr>
          <p:nvPr>
            <p:ph type="body"/>
          </p:nvPr>
        </p:nvSpPr>
        <p:spPr>
          <a:xfrm>
            <a:off x="114156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95" name="PlaceHolder 3"/>
          <p:cNvSpPr>
            <a:spLocks noGrp="1"/>
          </p:cNvSpPr>
          <p:nvPr>
            <p:ph type="body"/>
          </p:nvPr>
        </p:nvSpPr>
        <p:spPr>
          <a:xfrm>
            <a:off x="621720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96" name="PlaceHolder 4"/>
          <p:cNvSpPr>
            <a:spLocks noGrp="1"/>
          </p:cNvSpPr>
          <p:nvPr>
            <p:ph type="body"/>
          </p:nvPr>
        </p:nvSpPr>
        <p:spPr>
          <a:xfrm>
            <a:off x="114156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1141560" y="618480"/>
            <a:ext cx="9905760" cy="1478160"/>
          </a:xfrm>
          <a:prstGeom prst="rect">
            <a:avLst/>
          </a:prstGeom>
        </p:spPr>
        <p:txBody>
          <a:bodyPr lIns="0" rIns="0" tIns="0" bIns="0" anchor="ctr">
            <a:spAutoFit/>
          </a:bodyPr>
          <a:p>
            <a:endParaRPr b="0" lang="en-US" sz="1800" spc="-1" strike="noStrike">
              <a:solidFill>
                <a:srgbClr val="ffffff"/>
              </a:solidFill>
              <a:latin typeface="Tw Cen MT"/>
            </a:endParaRPr>
          </a:p>
        </p:txBody>
      </p:sp>
      <p:sp>
        <p:nvSpPr>
          <p:cNvPr id="103" name="PlaceHolder 2"/>
          <p:cNvSpPr>
            <a:spLocks noGrp="1"/>
          </p:cNvSpPr>
          <p:nvPr>
            <p:ph type="subTitle"/>
          </p:nvPr>
        </p:nvSpPr>
        <p:spPr>
          <a:xfrm>
            <a:off x="1141560" y="2249640"/>
            <a:ext cx="9905760" cy="35413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1141560" y="618480"/>
            <a:ext cx="9905760" cy="1478160"/>
          </a:xfrm>
          <a:prstGeom prst="rect">
            <a:avLst/>
          </a:prstGeom>
        </p:spPr>
        <p:txBody>
          <a:bodyPr lIns="0" rIns="0" tIns="0" bIns="0" anchor="ctr">
            <a:spAutoFit/>
          </a:bodyPr>
          <a:p>
            <a:endParaRPr b="0" lang="en-US" sz="1800" spc="-1" strike="noStrike">
              <a:solidFill>
                <a:srgbClr val="ffffff"/>
              </a:solidFill>
              <a:latin typeface="Tw Cen MT"/>
            </a:endParaRPr>
          </a:p>
        </p:txBody>
      </p:sp>
      <p:sp>
        <p:nvSpPr>
          <p:cNvPr id="198" name="PlaceHolder 2"/>
          <p:cNvSpPr>
            <a:spLocks noGrp="1"/>
          </p:cNvSpPr>
          <p:nvPr>
            <p:ph type="body"/>
          </p:nvPr>
        </p:nvSpPr>
        <p:spPr>
          <a:xfrm>
            <a:off x="114156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99" name="PlaceHolder 3"/>
          <p:cNvSpPr>
            <a:spLocks noGrp="1"/>
          </p:cNvSpPr>
          <p:nvPr>
            <p:ph type="body"/>
          </p:nvPr>
        </p:nvSpPr>
        <p:spPr>
          <a:xfrm>
            <a:off x="621720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00" name="PlaceHolder 4"/>
          <p:cNvSpPr>
            <a:spLocks noGrp="1"/>
          </p:cNvSpPr>
          <p:nvPr>
            <p:ph type="body"/>
          </p:nvPr>
        </p:nvSpPr>
        <p:spPr>
          <a:xfrm>
            <a:off x="621720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1141560" y="618480"/>
            <a:ext cx="9905760" cy="1478160"/>
          </a:xfrm>
          <a:prstGeom prst="rect">
            <a:avLst/>
          </a:prstGeom>
        </p:spPr>
        <p:txBody>
          <a:bodyPr lIns="0" rIns="0" tIns="0" bIns="0" anchor="ctr">
            <a:spAutoFit/>
          </a:bodyPr>
          <a:p>
            <a:endParaRPr b="0" lang="en-US" sz="1800" spc="-1" strike="noStrike">
              <a:solidFill>
                <a:srgbClr val="ffffff"/>
              </a:solidFill>
              <a:latin typeface="Tw Cen MT"/>
            </a:endParaRPr>
          </a:p>
        </p:txBody>
      </p:sp>
      <p:sp>
        <p:nvSpPr>
          <p:cNvPr id="202" name="PlaceHolder 2"/>
          <p:cNvSpPr>
            <a:spLocks noGrp="1"/>
          </p:cNvSpPr>
          <p:nvPr>
            <p:ph type="body"/>
          </p:nvPr>
        </p:nvSpPr>
        <p:spPr>
          <a:xfrm>
            <a:off x="114156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03" name="PlaceHolder 3"/>
          <p:cNvSpPr>
            <a:spLocks noGrp="1"/>
          </p:cNvSpPr>
          <p:nvPr>
            <p:ph type="body"/>
          </p:nvPr>
        </p:nvSpPr>
        <p:spPr>
          <a:xfrm>
            <a:off x="621720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04" name="PlaceHolder 4"/>
          <p:cNvSpPr>
            <a:spLocks noGrp="1"/>
          </p:cNvSpPr>
          <p:nvPr>
            <p:ph type="body"/>
          </p:nvPr>
        </p:nvSpPr>
        <p:spPr>
          <a:xfrm>
            <a:off x="1141560" y="4099680"/>
            <a:ext cx="990576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1141560" y="618480"/>
            <a:ext cx="9905760" cy="1478160"/>
          </a:xfrm>
          <a:prstGeom prst="rect">
            <a:avLst/>
          </a:prstGeom>
        </p:spPr>
        <p:txBody>
          <a:bodyPr lIns="0" rIns="0" tIns="0" bIns="0" anchor="ctr">
            <a:spAutoFit/>
          </a:bodyPr>
          <a:p>
            <a:endParaRPr b="0" lang="en-US" sz="1800" spc="-1" strike="noStrike">
              <a:solidFill>
                <a:srgbClr val="ffffff"/>
              </a:solidFill>
              <a:latin typeface="Tw Cen MT"/>
            </a:endParaRPr>
          </a:p>
        </p:txBody>
      </p:sp>
      <p:sp>
        <p:nvSpPr>
          <p:cNvPr id="206" name="PlaceHolder 2"/>
          <p:cNvSpPr>
            <a:spLocks noGrp="1"/>
          </p:cNvSpPr>
          <p:nvPr>
            <p:ph type="body"/>
          </p:nvPr>
        </p:nvSpPr>
        <p:spPr>
          <a:xfrm>
            <a:off x="1141560" y="2249640"/>
            <a:ext cx="990576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07" name="PlaceHolder 3"/>
          <p:cNvSpPr>
            <a:spLocks noGrp="1"/>
          </p:cNvSpPr>
          <p:nvPr>
            <p:ph type="body"/>
          </p:nvPr>
        </p:nvSpPr>
        <p:spPr>
          <a:xfrm>
            <a:off x="1141560" y="4099680"/>
            <a:ext cx="990576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1141560" y="618480"/>
            <a:ext cx="9905760" cy="1478160"/>
          </a:xfrm>
          <a:prstGeom prst="rect">
            <a:avLst/>
          </a:prstGeom>
        </p:spPr>
        <p:txBody>
          <a:bodyPr lIns="0" rIns="0" tIns="0" bIns="0" anchor="ctr">
            <a:spAutoFit/>
          </a:bodyPr>
          <a:p>
            <a:endParaRPr b="0" lang="en-US" sz="1800" spc="-1" strike="noStrike">
              <a:solidFill>
                <a:srgbClr val="ffffff"/>
              </a:solidFill>
              <a:latin typeface="Tw Cen MT"/>
            </a:endParaRPr>
          </a:p>
        </p:txBody>
      </p:sp>
      <p:sp>
        <p:nvSpPr>
          <p:cNvPr id="209" name="PlaceHolder 2"/>
          <p:cNvSpPr>
            <a:spLocks noGrp="1"/>
          </p:cNvSpPr>
          <p:nvPr>
            <p:ph type="body"/>
          </p:nvPr>
        </p:nvSpPr>
        <p:spPr>
          <a:xfrm>
            <a:off x="114156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10" name="PlaceHolder 3"/>
          <p:cNvSpPr>
            <a:spLocks noGrp="1"/>
          </p:cNvSpPr>
          <p:nvPr>
            <p:ph type="body"/>
          </p:nvPr>
        </p:nvSpPr>
        <p:spPr>
          <a:xfrm>
            <a:off x="621720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11" name="PlaceHolder 4"/>
          <p:cNvSpPr>
            <a:spLocks noGrp="1"/>
          </p:cNvSpPr>
          <p:nvPr>
            <p:ph type="body"/>
          </p:nvPr>
        </p:nvSpPr>
        <p:spPr>
          <a:xfrm>
            <a:off x="114156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12" name="PlaceHolder 5"/>
          <p:cNvSpPr>
            <a:spLocks noGrp="1"/>
          </p:cNvSpPr>
          <p:nvPr>
            <p:ph type="body"/>
          </p:nvPr>
        </p:nvSpPr>
        <p:spPr>
          <a:xfrm>
            <a:off x="621720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1141560" y="618480"/>
            <a:ext cx="9905760" cy="1478160"/>
          </a:xfrm>
          <a:prstGeom prst="rect">
            <a:avLst/>
          </a:prstGeom>
        </p:spPr>
        <p:txBody>
          <a:bodyPr lIns="0" rIns="0" tIns="0" bIns="0" anchor="ctr">
            <a:spAutoFit/>
          </a:bodyPr>
          <a:p>
            <a:endParaRPr b="0" lang="en-US" sz="1800" spc="-1" strike="noStrike">
              <a:solidFill>
                <a:srgbClr val="ffffff"/>
              </a:solidFill>
              <a:latin typeface="Tw Cen MT"/>
            </a:endParaRPr>
          </a:p>
        </p:txBody>
      </p:sp>
      <p:sp>
        <p:nvSpPr>
          <p:cNvPr id="214" name="PlaceHolder 2"/>
          <p:cNvSpPr>
            <a:spLocks noGrp="1"/>
          </p:cNvSpPr>
          <p:nvPr>
            <p:ph type="body"/>
          </p:nvPr>
        </p:nvSpPr>
        <p:spPr>
          <a:xfrm>
            <a:off x="1141560" y="224964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15" name="PlaceHolder 3"/>
          <p:cNvSpPr>
            <a:spLocks noGrp="1"/>
          </p:cNvSpPr>
          <p:nvPr>
            <p:ph type="body"/>
          </p:nvPr>
        </p:nvSpPr>
        <p:spPr>
          <a:xfrm>
            <a:off x="4490640" y="224964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16" name="PlaceHolder 4"/>
          <p:cNvSpPr>
            <a:spLocks noGrp="1"/>
          </p:cNvSpPr>
          <p:nvPr>
            <p:ph type="body"/>
          </p:nvPr>
        </p:nvSpPr>
        <p:spPr>
          <a:xfrm>
            <a:off x="7839720" y="224964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17" name="PlaceHolder 5"/>
          <p:cNvSpPr>
            <a:spLocks noGrp="1"/>
          </p:cNvSpPr>
          <p:nvPr>
            <p:ph type="body"/>
          </p:nvPr>
        </p:nvSpPr>
        <p:spPr>
          <a:xfrm>
            <a:off x="1141560" y="409968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18" name="PlaceHolder 6"/>
          <p:cNvSpPr>
            <a:spLocks noGrp="1"/>
          </p:cNvSpPr>
          <p:nvPr>
            <p:ph type="body"/>
          </p:nvPr>
        </p:nvSpPr>
        <p:spPr>
          <a:xfrm>
            <a:off x="4490640" y="409968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219" name="PlaceHolder 7"/>
          <p:cNvSpPr>
            <a:spLocks noGrp="1"/>
          </p:cNvSpPr>
          <p:nvPr>
            <p:ph type="body"/>
          </p:nvPr>
        </p:nvSpPr>
        <p:spPr>
          <a:xfrm>
            <a:off x="7839720" y="4099680"/>
            <a:ext cx="318924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1141560" y="618480"/>
            <a:ext cx="9905760" cy="1478160"/>
          </a:xfrm>
          <a:prstGeom prst="rect">
            <a:avLst/>
          </a:prstGeom>
        </p:spPr>
        <p:txBody>
          <a:bodyPr lIns="0" rIns="0" tIns="0" bIns="0" anchor="ctr">
            <a:spAutoFit/>
          </a:bodyPr>
          <a:p>
            <a:endParaRPr b="0" lang="en-US" sz="1800" spc="-1" strike="noStrike">
              <a:solidFill>
                <a:srgbClr val="ffffff"/>
              </a:solidFill>
              <a:latin typeface="Tw Cen MT"/>
            </a:endParaRPr>
          </a:p>
        </p:txBody>
      </p:sp>
      <p:sp>
        <p:nvSpPr>
          <p:cNvPr id="105" name="PlaceHolder 2"/>
          <p:cNvSpPr>
            <a:spLocks noGrp="1"/>
          </p:cNvSpPr>
          <p:nvPr>
            <p:ph type="body"/>
          </p:nvPr>
        </p:nvSpPr>
        <p:spPr>
          <a:xfrm>
            <a:off x="1141560" y="2249640"/>
            <a:ext cx="9905760" cy="35413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1141560" y="618480"/>
            <a:ext cx="9905760" cy="1478160"/>
          </a:xfrm>
          <a:prstGeom prst="rect">
            <a:avLst/>
          </a:prstGeom>
        </p:spPr>
        <p:txBody>
          <a:bodyPr lIns="0" rIns="0" tIns="0" bIns="0" anchor="ctr">
            <a:spAutoFit/>
          </a:bodyPr>
          <a:p>
            <a:endParaRPr b="0" lang="en-US" sz="1800" spc="-1" strike="noStrike">
              <a:solidFill>
                <a:srgbClr val="ffffff"/>
              </a:solidFill>
              <a:latin typeface="Tw Cen MT"/>
            </a:endParaRPr>
          </a:p>
        </p:txBody>
      </p:sp>
      <p:sp>
        <p:nvSpPr>
          <p:cNvPr id="107" name="PlaceHolder 2"/>
          <p:cNvSpPr>
            <a:spLocks noGrp="1"/>
          </p:cNvSpPr>
          <p:nvPr>
            <p:ph type="body"/>
          </p:nvPr>
        </p:nvSpPr>
        <p:spPr>
          <a:xfrm>
            <a:off x="114156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08" name="PlaceHolder 3"/>
          <p:cNvSpPr>
            <a:spLocks noGrp="1"/>
          </p:cNvSpPr>
          <p:nvPr>
            <p:ph type="body"/>
          </p:nvPr>
        </p:nvSpPr>
        <p:spPr>
          <a:xfrm>
            <a:off x="621720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1141560" y="618480"/>
            <a:ext cx="9905760" cy="1478160"/>
          </a:xfrm>
          <a:prstGeom prst="rect">
            <a:avLst/>
          </a:prstGeom>
        </p:spPr>
        <p:txBody>
          <a:bodyPr lIns="0" rIns="0" tIns="0" bIns="0" anchor="ctr">
            <a:spAutoFit/>
          </a:bodyPr>
          <a:p>
            <a:endParaRPr b="0" lang="en-US" sz="1800" spc="-1" strike="noStrike">
              <a:solidFill>
                <a:srgbClr val="ffffff"/>
              </a:solidFill>
              <a:latin typeface="Tw Cen MT"/>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1141560" y="618480"/>
            <a:ext cx="9905760" cy="68533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1141560" y="618480"/>
            <a:ext cx="9905760" cy="1478160"/>
          </a:xfrm>
          <a:prstGeom prst="rect">
            <a:avLst/>
          </a:prstGeom>
        </p:spPr>
        <p:txBody>
          <a:bodyPr lIns="0" rIns="0" tIns="0" bIns="0" anchor="ctr">
            <a:spAutoFit/>
          </a:bodyPr>
          <a:p>
            <a:endParaRPr b="0" lang="en-US" sz="1800" spc="-1" strike="noStrike">
              <a:solidFill>
                <a:srgbClr val="ffffff"/>
              </a:solidFill>
              <a:latin typeface="Tw Cen MT"/>
            </a:endParaRPr>
          </a:p>
        </p:txBody>
      </p:sp>
      <p:sp>
        <p:nvSpPr>
          <p:cNvPr id="112" name="PlaceHolder 2"/>
          <p:cNvSpPr>
            <a:spLocks noGrp="1"/>
          </p:cNvSpPr>
          <p:nvPr>
            <p:ph type="body"/>
          </p:nvPr>
        </p:nvSpPr>
        <p:spPr>
          <a:xfrm>
            <a:off x="114156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13" name="PlaceHolder 3"/>
          <p:cNvSpPr>
            <a:spLocks noGrp="1"/>
          </p:cNvSpPr>
          <p:nvPr>
            <p:ph type="body"/>
          </p:nvPr>
        </p:nvSpPr>
        <p:spPr>
          <a:xfrm>
            <a:off x="621720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14" name="PlaceHolder 4"/>
          <p:cNvSpPr>
            <a:spLocks noGrp="1"/>
          </p:cNvSpPr>
          <p:nvPr>
            <p:ph type="body"/>
          </p:nvPr>
        </p:nvSpPr>
        <p:spPr>
          <a:xfrm>
            <a:off x="114156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1141560" y="618480"/>
            <a:ext cx="9905760" cy="1478160"/>
          </a:xfrm>
          <a:prstGeom prst="rect">
            <a:avLst/>
          </a:prstGeom>
        </p:spPr>
        <p:txBody>
          <a:bodyPr lIns="0" rIns="0" tIns="0" bIns="0" anchor="ctr">
            <a:spAutoFit/>
          </a:bodyPr>
          <a:p>
            <a:endParaRPr b="0" lang="en-US" sz="1800" spc="-1" strike="noStrike">
              <a:solidFill>
                <a:srgbClr val="ffffff"/>
              </a:solidFill>
              <a:latin typeface="Tw Cen MT"/>
            </a:endParaRPr>
          </a:p>
        </p:txBody>
      </p:sp>
      <p:sp>
        <p:nvSpPr>
          <p:cNvPr id="116" name="PlaceHolder 2"/>
          <p:cNvSpPr>
            <a:spLocks noGrp="1"/>
          </p:cNvSpPr>
          <p:nvPr>
            <p:ph type="body"/>
          </p:nvPr>
        </p:nvSpPr>
        <p:spPr>
          <a:xfrm>
            <a:off x="1141560" y="2249640"/>
            <a:ext cx="4833720" cy="35413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17" name="PlaceHolder 3"/>
          <p:cNvSpPr>
            <a:spLocks noGrp="1"/>
          </p:cNvSpPr>
          <p:nvPr>
            <p:ph type="body"/>
          </p:nvPr>
        </p:nvSpPr>
        <p:spPr>
          <a:xfrm>
            <a:off x="621720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18" name="PlaceHolder 4"/>
          <p:cNvSpPr>
            <a:spLocks noGrp="1"/>
          </p:cNvSpPr>
          <p:nvPr>
            <p:ph type="body"/>
          </p:nvPr>
        </p:nvSpPr>
        <p:spPr>
          <a:xfrm>
            <a:off x="6217200" y="409968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1141560" y="618480"/>
            <a:ext cx="9905760" cy="1478160"/>
          </a:xfrm>
          <a:prstGeom prst="rect">
            <a:avLst/>
          </a:prstGeom>
        </p:spPr>
        <p:txBody>
          <a:bodyPr lIns="0" rIns="0" tIns="0" bIns="0" anchor="ctr">
            <a:spAutoFit/>
          </a:bodyPr>
          <a:p>
            <a:endParaRPr b="0" lang="en-US" sz="1800" spc="-1" strike="noStrike">
              <a:solidFill>
                <a:srgbClr val="ffffff"/>
              </a:solidFill>
              <a:latin typeface="Tw Cen MT"/>
            </a:endParaRPr>
          </a:p>
        </p:txBody>
      </p:sp>
      <p:sp>
        <p:nvSpPr>
          <p:cNvPr id="120" name="PlaceHolder 2"/>
          <p:cNvSpPr>
            <a:spLocks noGrp="1"/>
          </p:cNvSpPr>
          <p:nvPr>
            <p:ph type="body"/>
          </p:nvPr>
        </p:nvSpPr>
        <p:spPr>
          <a:xfrm>
            <a:off x="114156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21" name="PlaceHolder 3"/>
          <p:cNvSpPr>
            <a:spLocks noGrp="1"/>
          </p:cNvSpPr>
          <p:nvPr>
            <p:ph type="body"/>
          </p:nvPr>
        </p:nvSpPr>
        <p:spPr>
          <a:xfrm>
            <a:off x="6217200" y="2249640"/>
            <a:ext cx="4833720" cy="1689120"/>
          </a:xfrm>
          <a:prstGeom prst="rect">
            <a:avLst/>
          </a:prstGeom>
        </p:spPr>
        <p:txBody>
          <a:bodyPr lIns="0" rIns="0" tIns="0" bIns="0">
            <a:normAutofit/>
          </a:bodyPr>
          <a:p>
            <a:endParaRPr b="0" lang="en-US" sz="2400" spc="-1" strike="noStrike">
              <a:solidFill>
                <a:srgbClr val="ffffff"/>
              </a:solidFill>
              <a:latin typeface="Tw Cen MT"/>
            </a:endParaRPr>
          </a:p>
        </p:txBody>
      </p:sp>
      <p:sp>
        <p:nvSpPr>
          <p:cNvPr id="122" name="PlaceHolder 4"/>
          <p:cNvSpPr>
            <a:spLocks noGrp="1"/>
          </p:cNvSpPr>
          <p:nvPr>
            <p:ph type="body"/>
          </p:nvPr>
        </p:nvSpPr>
        <p:spPr>
          <a:xfrm>
            <a:off x="1141560" y="4099680"/>
            <a:ext cx="9905760" cy="1689120"/>
          </a:xfrm>
          <a:prstGeom prst="rect">
            <a:avLst/>
          </a:prstGeom>
        </p:spPr>
        <p:txBody>
          <a:bodyPr lIns="0" rIns="0" tIns="0" bIns="0">
            <a:normAutofit/>
          </a:bodyPr>
          <a:p>
            <a:endParaRPr b="0" lang="en-US" sz="2400" spc="-1" strike="noStrike">
              <a:solidFill>
                <a:srgbClr val="ffffff"/>
              </a:solidFill>
              <a:latin typeface="Tw Cen MT"/>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0" name="Picture 2" descr="\\DROBO-FS\QuickDrops\JB\PPTX NG\Droplets\LightingOverlay.png"/>
          <p:cNvPicPr/>
          <p:nvPr/>
        </p:nvPicPr>
        <p:blipFill>
          <a:blip r:embed="rId3">
            <a:alphaModFix amt="30000"/>
          </a:blip>
          <a:stretch/>
        </p:blipFill>
        <p:spPr>
          <a:xfrm>
            <a:off x="0" y="0"/>
            <a:ext cx="12191760" cy="6857640"/>
          </a:xfrm>
          <a:prstGeom prst="rect">
            <a:avLst/>
          </a:prstGeom>
          <a:ln>
            <a:noFill/>
          </a:ln>
        </p:spPr>
      </p:pic>
      <p:grpSp>
        <p:nvGrpSpPr>
          <p:cNvPr id="1" name="Group 1"/>
          <p:cNvGrpSpPr/>
          <p:nvPr/>
        </p:nvGrpSpPr>
        <p:grpSpPr>
          <a:xfrm>
            <a:off x="-14400" y="0"/>
            <a:ext cx="12053520" cy="6857640"/>
            <a:chOff x="-14400" y="0"/>
            <a:chExt cx="12053520" cy="6857640"/>
          </a:xfrm>
        </p:grpSpPr>
        <p:grpSp>
          <p:nvGrpSpPr>
            <p:cNvPr id="2" name="Group 2"/>
            <p:cNvGrpSpPr/>
            <p:nvPr/>
          </p:nvGrpSpPr>
          <p:grpSpPr>
            <a:xfrm>
              <a:off x="-14400" y="0"/>
              <a:ext cx="1220760" cy="6857640"/>
              <a:chOff x="-14400" y="0"/>
              <a:chExt cx="1220760" cy="6857640"/>
            </a:xfrm>
          </p:grpSpPr>
          <p:sp>
            <p:nvSpPr>
              <p:cNvPr id="3" name="CustomShape 3"/>
              <p:cNvSpPr/>
              <p:nvPr/>
            </p:nvSpPr>
            <p:spPr>
              <a:xfrm>
                <a:off x="114480" y="4680"/>
                <a:ext cx="23400" cy="2180880"/>
              </a:xfrm>
              <a:prstGeom prst="rect">
                <a:avLst/>
              </a:prstGeom>
              <a:noFill/>
              <a:ln>
                <a:noFill/>
              </a:ln>
            </p:spPr>
            <p:style>
              <a:lnRef idx="0"/>
              <a:fillRef idx="0"/>
              <a:effectRef idx="0"/>
              <a:fontRef idx="minor"/>
            </p:style>
          </p:sp>
          <p:sp>
            <p:nvSpPr>
              <p:cNvPr id="4" name="CustomShape 4"/>
              <p:cNvSpPr/>
              <p:nvPr/>
            </p:nvSpPr>
            <p:spPr>
              <a:xfrm>
                <a:off x="33480" y="217656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noFill/>
              <a:ln>
                <a:noFill/>
              </a:ln>
            </p:spPr>
            <p:style>
              <a:lnRef idx="0"/>
              <a:fillRef idx="0"/>
              <a:effectRef idx="0"/>
              <a:fontRef idx="minor"/>
            </p:style>
          </p:sp>
          <p:sp>
            <p:nvSpPr>
              <p:cNvPr id="5" name="CustomShape 5"/>
              <p:cNvSpPr/>
              <p:nvPr/>
            </p:nvSpPr>
            <p:spPr>
              <a:xfrm>
                <a:off x="28440" y="4021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6" name="CustomShape 6"/>
              <p:cNvSpPr/>
              <p:nvPr/>
            </p:nvSpPr>
            <p:spPr>
              <a:xfrm>
                <a:off x="200160" y="4680"/>
                <a:ext cx="369360" cy="1810800"/>
              </a:xfrm>
              <a:custGeom>
                <a:avLst/>
                <a:gdLst/>
                <a:ahLst/>
                <a:rect l="l" t="t" r="r" b="b"/>
                <a:pathLst>
                  <a:path w="233" h="1141">
                    <a:moveTo>
                      <a:pt x="218" y="1141"/>
                    </a:moveTo>
                    <a:lnTo>
                      <a:pt x="0" y="626"/>
                    </a:lnTo>
                    <a:lnTo>
                      <a:pt x="0" y="0"/>
                    </a:lnTo>
                    <a:lnTo>
                      <a:pt x="15" y="0"/>
                    </a:lnTo>
                    <a:lnTo>
                      <a:pt x="15" y="623"/>
                    </a:lnTo>
                    <a:lnTo>
                      <a:pt x="233" y="1135"/>
                    </a:lnTo>
                    <a:lnTo>
                      <a:pt x="218" y="1141"/>
                    </a:lnTo>
                    <a:close/>
                  </a:path>
                </a:pathLst>
              </a:custGeom>
              <a:noFill/>
              <a:ln>
                <a:noFill/>
              </a:ln>
            </p:spPr>
            <p:style>
              <a:lnRef idx="0"/>
              <a:fillRef idx="0"/>
              <a:effectRef idx="0"/>
              <a:fontRef idx="minor"/>
            </p:style>
          </p:sp>
          <p:sp>
            <p:nvSpPr>
              <p:cNvPr id="7" name="CustomShape 7"/>
              <p:cNvSpPr/>
              <p:nvPr/>
            </p:nvSpPr>
            <p:spPr>
              <a:xfrm>
                <a:off x="503280" y="1801800"/>
                <a:ext cx="190080" cy="188640"/>
              </a:xfrm>
              <a:custGeom>
                <a:avLst/>
                <a:gdLst/>
                <a:ahLst/>
                <a:rect l="l" t="t"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noFill/>
              <a:ln>
                <a:noFill/>
              </a:ln>
            </p:spPr>
            <p:style>
              <a:lnRef idx="0"/>
              <a:fillRef idx="0"/>
              <a:effectRef idx="0"/>
              <a:fontRef idx="minor"/>
            </p:style>
          </p:sp>
          <p:sp>
            <p:nvSpPr>
              <p:cNvPr id="8" name="CustomShape 8"/>
              <p:cNvSpPr/>
              <p:nvPr/>
            </p:nvSpPr>
            <p:spPr>
              <a:xfrm>
                <a:off x="285840" y="4680"/>
                <a:ext cx="369360" cy="1429920"/>
              </a:xfrm>
              <a:custGeom>
                <a:avLst/>
                <a:gdLst/>
                <a:ahLst/>
                <a:rect l="l" t="t" r="r" b="b"/>
                <a:pathLst>
                  <a:path w="233" h="901">
                    <a:moveTo>
                      <a:pt x="221" y="901"/>
                    </a:moveTo>
                    <a:lnTo>
                      <a:pt x="0" y="383"/>
                    </a:lnTo>
                    <a:lnTo>
                      <a:pt x="0" y="0"/>
                    </a:lnTo>
                    <a:lnTo>
                      <a:pt x="18" y="0"/>
                    </a:lnTo>
                    <a:lnTo>
                      <a:pt x="18" y="380"/>
                    </a:lnTo>
                    <a:lnTo>
                      <a:pt x="233" y="895"/>
                    </a:lnTo>
                    <a:lnTo>
                      <a:pt x="221" y="901"/>
                    </a:lnTo>
                    <a:close/>
                  </a:path>
                </a:pathLst>
              </a:custGeom>
              <a:noFill/>
              <a:ln>
                <a:noFill/>
              </a:ln>
            </p:spPr>
            <p:style>
              <a:lnRef idx="0"/>
              <a:fillRef idx="0"/>
              <a:effectRef idx="0"/>
              <a:fontRef idx="minor"/>
            </p:style>
          </p:sp>
          <p:sp>
            <p:nvSpPr>
              <p:cNvPr id="9" name="CustomShape 9"/>
              <p:cNvSpPr/>
              <p:nvPr/>
            </p:nvSpPr>
            <p:spPr>
              <a:xfrm>
                <a:off x="546120" y="0"/>
                <a:ext cx="151920" cy="91260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noFill/>
              <a:ln>
                <a:noFill/>
              </a:ln>
            </p:spPr>
            <p:style>
              <a:lnRef idx="0"/>
              <a:fillRef idx="0"/>
              <a:effectRef idx="0"/>
              <a:fontRef idx="minor"/>
            </p:style>
          </p:sp>
          <p:sp>
            <p:nvSpPr>
              <p:cNvPr id="10" name="CustomShape 10"/>
              <p:cNvSpPr/>
              <p:nvPr/>
            </p:nvSpPr>
            <p:spPr>
              <a:xfrm>
                <a:off x="588960" y="1420920"/>
                <a:ext cx="190080" cy="190080"/>
              </a:xfrm>
              <a:custGeom>
                <a:avLst/>
                <a:gdLst/>
                <a:ahLst/>
                <a:rect l="l" t="t"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noFill/>
              <a:ln>
                <a:noFill/>
              </a:ln>
            </p:spPr>
            <p:style>
              <a:lnRef idx="0"/>
              <a:fillRef idx="0"/>
              <a:effectRef idx="0"/>
              <a:fontRef idx="minor"/>
            </p:style>
          </p:sp>
          <p:sp>
            <p:nvSpPr>
              <p:cNvPr id="11" name="CustomShape 11"/>
              <p:cNvSpPr/>
              <p:nvPr/>
            </p:nvSpPr>
            <p:spPr>
              <a:xfrm>
                <a:off x="588960" y="9032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12" name="CustomShape 12"/>
              <p:cNvSpPr/>
              <p:nvPr/>
            </p:nvSpPr>
            <p:spPr>
              <a:xfrm>
                <a:off x="641520" y="0"/>
                <a:ext cx="421920" cy="526680"/>
              </a:xfrm>
              <a:custGeom>
                <a:avLst/>
                <a:gdLst/>
                <a:ahLst/>
                <a:rect l="l" t="t" r="r" b="b"/>
                <a:pathLst>
                  <a:path w="266" h="332">
                    <a:moveTo>
                      <a:pt x="257" y="332"/>
                    </a:moveTo>
                    <a:lnTo>
                      <a:pt x="48" y="123"/>
                    </a:lnTo>
                    <a:lnTo>
                      <a:pt x="0" y="6"/>
                    </a:lnTo>
                    <a:lnTo>
                      <a:pt x="15" y="0"/>
                    </a:lnTo>
                    <a:lnTo>
                      <a:pt x="63" y="114"/>
                    </a:lnTo>
                    <a:lnTo>
                      <a:pt x="266" y="320"/>
                    </a:lnTo>
                    <a:lnTo>
                      <a:pt x="257" y="332"/>
                    </a:lnTo>
                    <a:close/>
                  </a:path>
                </a:pathLst>
              </a:custGeom>
              <a:noFill/>
              <a:ln>
                <a:noFill/>
              </a:ln>
            </p:spPr>
            <p:style>
              <a:lnRef idx="0"/>
              <a:fillRef idx="0"/>
              <a:effectRef idx="0"/>
              <a:fontRef idx="minor"/>
            </p:style>
          </p:sp>
          <p:sp>
            <p:nvSpPr>
              <p:cNvPr id="13" name="CustomShape 13"/>
              <p:cNvSpPr/>
              <p:nvPr/>
            </p:nvSpPr>
            <p:spPr>
              <a:xfrm>
                <a:off x="1020600" y="488880"/>
                <a:ext cx="161640" cy="14724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noFill/>
              <a:ln>
                <a:noFill/>
              </a:ln>
            </p:spPr>
            <p:style>
              <a:lnRef idx="0"/>
              <a:fillRef idx="0"/>
              <a:effectRef idx="0"/>
              <a:fontRef idx="minor"/>
            </p:style>
          </p:sp>
          <p:sp>
            <p:nvSpPr>
              <p:cNvPr id="14" name="Freeform 14"/>
              <p:cNvSpPr/>
              <p:nvPr/>
            </p:nvSpPr>
            <p:spPr>
              <a:xfrm>
                <a:off x="-4680" y="9360"/>
                <a:ext cx="360" cy="360"/>
              </a:xfrm>
              <a:custGeom>
                <a:avLst/>
                <a:gdLst/>
                <a:ahLst/>
                <a:rect l="0" t="0" r="r" b="b"/>
                <a:pathLst>
                  <a:path w="1" h="1">
                    <a:moveTo>
                      <a:pt x="0" y="0"/>
                    </a:moveTo>
                    <a:lnTo>
                      <a:pt x="0" y="0"/>
                    </a:lnTo>
                  </a:path>
                </a:pathLst>
              </a:custGeom>
              <a:noFill/>
              <a:ln>
                <a:solidFill>
                  <a:srgbClr val="ffffff"/>
                </a:solidFill>
              </a:ln>
            </p:spPr>
          </p:sp>
          <p:sp>
            <p:nvSpPr>
              <p:cNvPr id="15" name="CustomShape 15"/>
              <p:cNvSpPr/>
              <p:nvPr/>
            </p:nvSpPr>
            <p:spPr>
              <a:xfrm>
                <a:off x="9360" y="1801800"/>
                <a:ext cx="123480" cy="126720"/>
              </a:xfrm>
              <a:custGeom>
                <a:avLst/>
                <a:gdLst/>
                <a:ahLst/>
                <a:rect l="l" t="t" r="r" b="b"/>
                <a:pathLst>
                  <a:path w="78" h="80">
                    <a:moveTo>
                      <a:pt x="6" y="80"/>
                    </a:moveTo>
                    <a:lnTo>
                      <a:pt x="0" y="71"/>
                    </a:lnTo>
                    <a:lnTo>
                      <a:pt x="69" y="0"/>
                    </a:lnTo>
                    <a:lnTo>
                      <a:pt x="78" y="9"/>
                    </a:lnTo>
                    <a:lnTo>
                      <a:pt x="6" y="80"/>
                    </a:lnTo>
                    <a:close/>
                  </a:path>
                </a:pathLst>
              </a:custGeom>
              <a:noFill/>
              <a:ln>
                <a:noFill/>
              </a:ln>
            </p:spPr>
            <p:style>
              <a:lnRef idx="0"/>
              <a:fillRef idx="0"/>
              <a:effectRef idx="0"/>
              <a:fontRef idx="minor"/>
            </p:style>
          </p:sp>
          <p:sp>
            <p:nvSpPr>
              <p:cNvPr id="16" name="CustomShape 16"/>
              <p:cNvSpPr/>
              <p:nvPr/>
            </p:nvSpPr>
            <p:spPr>
              <a:xfrm>
                <a:off x="-9360" y="3549600"/>
                <a:ext cx="147240" cy="480600"/>
              </a:xfrm>
              <a:custGeom>
                <a:avLst/>
                <a:gdLst/>
                <a:ahLst/>
                <a:rect l="l" t="t" r="r" b="b"/>
                <a:pathLst>
                  <a:path w="93" h="303">
                    <a:moveTo>
                      <a:pt x="93" y="303"/>
                    </a:moveTo>
                    <a:lnTo>
                      <a:pt x="78" y="303"/>
                    </a:lnTo>
                    <a:lnTo>
                      <a:pt x="78" y="78"/>
                    </a:lnTo>
                    <a:lnTo>
                      <a:pt x="0" y="12"/>
                    </a:lnTo>
                    <a:lnTo>
                      <a:pt x="12" y="0"/>
                    </a:lnTo>
                    <a:lnTo>
                      <a:pt x="93" y="69"/>
                    </a:lnTo>
                    <a:lnTo>
                      <a:pt x="93" y="303"/>
                    </a:lnTo>
                    <a:close/>
                  </a:path>
                </a:pathLst>
              </a:custGeom>
              <a:noFill/>
              <a:ln>
                <a:noFill/>
              </a:ln>
            </p:spPr>
            <p:style>
              <a:lnRef idx="0"/>
              <a:fillRef idx="0"/>
              <a:effectRef idx="0"/>
              <a:fontRef idx="minor"/>
            </p:style>
          </p:sp>
          <p:sp>
            <p:nvSpPr>
              <p:cNvPr id="17" name="CustomShape 17"/>
              <p:cNvSpPr/>
              <p:nvPr/>
            </p:nvSpPr>
            <p:spPr>
              <a:xfrm>
                <a:off x="128520" y="1382760"/>
                <a:ext cx="142560" cy="47592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noFill/>
              <a:ln>
                <a:noFill/>
              </a:ln>
            </p:spPr>
            <p:style>
              <a:lnRef idx="0"/>
              <a:fillRef idx="0"/>
              <a:effectRef idx="0"/>
              <a:fontRef idx="minor"/>
            </p:style>
          </p:sp>
          <p:sp>
            <p:nvSpPr>
              <p:cNvPr id="18" name="CustomShape 18"/>
              <p:cNvSpPr/>
              <p:nvPr/>
            </p:nvSpPr>
            <p:spPr>
              <a:xfrm>
                <a:off x="204840" y="1849320"/>
                <a:ext cx="114120" cy="107640"/>
              </a:xfrm>
              <a:custGeom>
                <a:avLst/>
                <a:gdLst/>
                <a:ahLst/>
                <a:rect l="l" t="t"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noFill/>
              <a:ln>
                <a:noFill/>
              </a:ln>
            </p:spPr>
            <p:style>
              <a:lnRef idx="0"/>
              <a:fillRef idx="0"/>
              <a:effectRef idx="0"/>
              <a:fontRef idx="minor"/>
            </p:style>
          </p:sp>
          <p:sp>
            <p:nvSpPr>
              <p:cNvPr id="19" name="CustomShape 19"/>
              <p:cNvSpPr/>
              <p:nvPr/>
            </p:nvSpPr>
            <p:spPr>
              <a:xfrm>
                <a:off x="133200" y="4662360"/>
                <a:ext cx="23400" cy="2180880"/>
              </a:xfrm>
              <a:prstGeom prst="rect">
                <a:avLst/>
              </a:prstGeom>
              <a:noFill/>
              <a:ln>
                <a:noFill/>
              </a:ln>
            </p:spPr>
            <p:style>
              <a:lnRef idx="0"/>
              <a:fillRef idx="0"/>
              <a:effectRef idx="0"/>
              <a:fontRef idx="minor"/>
            </p:style>
          </p:sp>
          <p:sp>
            <p:nvSpPr>
              <p:cNvPr id="20" name="CustomShape 20"/>
              <p:cNvSpPr/>
              <p:nvPr/>
            </p:nvSpPr>
            <p:spPr>
              <a:xfrm>
                <a:off x="223920" y="5041800"/>
                <a:ext cx="369360" cy="1801440"/>
              </a:xfrm>
              <a:custGeom>
                <a:avLst/>
                <a:gdLst/>
                <a:ahLst/>
                <a:rect l="l" t="t" r="r" b="b"/>
                <a:pathLst>
                  <a:path w="233" h="1135">
                    <a:moveTo>
                      <a:pt x="15" y="1135"/>
                    </a:moveTo>
                    <a:lnTo>
                      <a:pt x="0" y="1135"/>
                    </a:lnTo>
                    <a:lnTo>
                      <a:pt x="0" y="515"/>
                    </a:lnTo>
                    <a:lnTo>
                      <a:pt x="0" y="512"/>
                    </a:lnTo>
                    <a:lnTo>
                      <a:pt x="218" y="0"/>
                    </a:lnTo>
                    <a:lnTo>
                      <a:pt x="233" y="6"/>
                    </a:lnTo>
                    <a:lnTo>
                      <a:pt x="15" y="518"/>
                    </a:lnTo>
                    <a:lnTo>
                      <a:pt x="15" y="1135"/>
                    </a:lnTo>
                    <a:close/>
                  </a:path>
                </a:pathLst>
              </a:custGeom>
              <a:noFill/>
              <a:ln>
                <a:noFill/>
              </a:ln>
            </p:spPr>
            <p:style>
              <a:lnRef idx="0"/>
              <a:fillRef idx="0"/>
              <a:effectRef idx="0"/>
              <a:fontRef idx="minor"/>
            </p:style>
          </p:sp>
          <p:sp>
            <p:nvSpPr>
              <p:cNvPr id="21" name="CustomShape 21"/>
              <p:cNvSpPr/>
              <p:nvPr/>
            </p:nvSpPr>
            <p:spPr>
              <a:xfrm>
                <a:off x="52560" y="4481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noFill/>
              <a:ln>
                <a:noFill/>
              </a:ln>
            </p:spPr>
            <p:style>
              <a:lnRef idx="0"/>
              <a:fillRef idx="0"/>
              <a:effectRef idx="0"/>
              <a:fontRef idx="minor"/>
            </p:style>
          </p:sp>
          <p:sp>
            <p:nvSpPr>
              <p:cNvPr id="22" name="CustomShape 22"/>
              <p:cNvSpPr/>
              <p:nvPr/>
            </p:nvSpPr>
            <p:spPr>
              <a:xfrm>
                <a:off x="-14400" y="5627520"/>
                <a:ext cx="85320" cy="1215720"/>
              </a:xfrm>
              <a:custGeom>
                <a:avLst/>
                <a:gdLst/>
                <a:ahLst/>
                <a:rect l="l" t="t" r="r" b="b"/>
                <a:pathLst>
                  <a:path w="54" h="766">
                    <a:moveTo>
                      <a:pt x="54" y="766"/>
                    </a:moveTo>
                    <a:lnTo>
                      <a:pt x="36" y="766"/>
                    </a:lnTo>
                    <a:lnTo>
                      <a:pt x="36" y="149"/>
                    </a:lnTo>
                    <a:lnTo>
                      <a:pt x="0" y="3"/>
                    </a:lnTo>
                    <a:lnTo>
                      <a:pt x="18" y="0"/>
                    </a:lnTo>
                    <a:lnTo>
                      <a:pt x="54" y="146"/>
                    </a:lnTo>
                    <a:lnTo>
                      <a:pt x="54" y="766"/>
                    </a:lnTo>
                    <a:close/>
                  </a:path>
                </a:pathLst>
              </a:custGeom>
              <a:noFill/>
              <a:ln>
                <a:noFill/>
              </a:ln>
            </p:spPr>
            <p:style>
              <a:lnRef idx="0"/>
              <a:fillRef idx="0"/>
              <a:effectRef idx="0"/>
              <a:fontRef idx="minor"/>
            </p:style>
          </p:sp>
          <p:sp>
            <p:nvSpPr>
              <p:cNvPr id="23" name="CustomShape 23"/>
              <p:cNvSpPr/>
              <p:nvPr/>
            </p:nvSpPr>
            <p:spPr>
              <a:xfrm>
                <a:off x="527040" y="4867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24" name="CustomShape 24"/>
              <p:cNvSpPr/>
              <p:nvPr/>
            </p:nvSpPr>
            <p:spPr>
              <a:xfrm>
                <a:off x="309600" y="5423040"/>
                <a:ext cx="374400" cy="1425240"/>
              </a:xfrm>
              <a:custGeom>
                <a:avLst/>
                <a:gdLst/>
                <a:ahLst/>
                <a:rect l="l" t="t" r="r" b="b"/>
                <a:pathLst>
                  <a:path w="236" h="898">
                    <a:moveTo>
                      <a:pt x="18" y="898"/>
                    </a:moveTo>
                    <a:lnTo>
                      <a:pt x="0" y="898"/>
                    </a:lnTo>
                    <a:lnTo>
                      <a:pt x="0" y="515"/>
                    </a:lnTo>
                    <a:lnTo>
                      <a:pt x="3" y="512"/>
                    </a:lnTo>
                    <a:lnTo>
                      <a:pt x="221" y="0"/>
                    </a:lnTo>
                    <a:lnTo>
                      <a:pt x="236" y="6"/>
                    </a:lnTo>
                    <a:lnTo>
                      <a:pt x="18" y="518"/>
                    </a:lnTo>
                    <a:lnTo>
                      <a:pt x="18" y="898"/>
                    </a:lnTo>
                    <a:close/>
                  </a:path>
                </a:pathLst>
              </a:custGeom>
              <a:noFill/>
              <a:ln>
                <a:noFill/>
              </a:ln>
            </p:spPr>
            <p:style>
              <a:lnRef idx="0"/>
              <a:fillRef idx="0"/>
              <a:effectRef idx="0"/>
              <a:fontRef idx="minor"/>
            </p:style>
          </p:sp>
          <p:sp>
            <p:nvSpPr>
              <p:cNvPr id="25" name="CustomShape 25"/>
              <p:cNvSpPr/>
              <p:nvPr/>
            </p:nvSpPr>
            <p:spPr>
              <a:xfrm>
                <a:off x="569880" y="5945040"/>
                <a:ext cx="151920" cy="91260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noFill/>
              <a:ln>
                <a:noFill/>
              </a:ln>
            </p:spPr>
            <p:style>
              <a:lnRef idx="0"/>
              <a:fillRef idx="0"/>
              <a:effectRef idx="0"/>
              <a:fontRef idx="minor"/>
            </p:style>
          </p:sp>
          <p:sp>
            <p:nvSpPr>
              <p:cNvPr id="26" name="CustomShape 26"/>
              <p:cNvSpPr/>
              <p:nvPr/>
            </p:nvSpPr>
            <p:spPr>
              <a:xfrm>
                <a:off x="612720" y="5246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27" name="CustomShape 27"/>
              <p:cNvSpPr/>
              <p:nvPr/>
            </p:nvSpPr>
            <p:spPr>
              <a:xfrm>
                <a:off x="612720" y="576432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28" name="CustomShape 28"/>
              <p:cNvSpPr/>
              <p:nvPr/>
            </p:nvSpPr>
            <p:spPr>
              <a:xfrm>
                <a:off x="669960" y="6330960"/>
                <a:ext cx="417240" cy="517320"/>
              </a:xfrm>
              <a:custGeom>
                <a:avLst/>
                <a:gdLst/>
                <a:ahLst/>
                <a:rect l="l" t="t" r="r" b="b"/>
                <a:pathLst>
                  <a:path w="263" h="326">
                    <a:moveTo>
                      <a:pt x="15" y="326"/>
                    </a:moveTo>
                    <a:lnTo>
                      <a:pt x="0" y="320"/>
                    </a:lnTo>
                    <a:lnTo>
                      <a:pt x="45" y="206"/>
                    </a:lnTo>
                    <a:lnTo>
                      <a:pt x="48" y="206"/>
                    </a:lnTo>
                    <a:lnTo>
                      <a:pt x="254" y="0"/>
                    </a:lnTo>
                    <a:lnTo>
                      <a:pt x="263" y="12"/>
                    </a:lnTo>
                    <a:lnTo>
                      <a:pt x="60" y="215"/>
                    </a:lnTo>
                    <a:lnTo>
                      <a:pt x="15" y="326"/>
                    </a:lnTo>
                    <a:close/>
                  </a:path>
                </a:pathLst>
              </a:custGeom>
              <a:noFill/>
              <a:ln>
                <a:noFill/>
              </a:ln>
            </p:spPr>
            <p:style>
              <a:lnRef idx="0"/>
              <a:fillRef idx="0"/>
              <a:effectRef idx="0"/>
              <a:fontRef idx="minor"/>
            </p:style>
          </p:sp>
          <p:sp>
            <p:nvSpPr>
              <p:cNvPr id="29" name="CustomShape 29"/>
              <p:cNvSpPr/>
              <p:nvPr/>
            </p:nvSpPr>
            <p:spPr>
              <a:xfrm>
                <a:off x="1049400" y="6221520"/>
                <a:ext cx="156960" cy="14724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noFill/>
              <a:ln>
                <a:noFill/>
              </a:ln>
            </p:spPr>
            <p:style>
              <a:lnRef idx="0"/>
              <a:fillRef idx="0"/>
              <a:effectRef idx="0"/>
              <a:fontRef idx="minor"/>
            </p:style>
          </p:sp>
        </p:grpSp>
        <p:grpSp>
          <p:nvGrpSpPr>
            <p:cNvPr id="30" name="Group 30"/>
            <p:cNvGrpSpPr/>
            <p:nvPr/>
          </p:nvGrpSpPr>
          <p:grpSpPr>
            <a:xfrm>
              <a:off x="11364840" y="0"/>
              <a:ext cx="674280" cy="6848280"/>
              <a:chOff x="11364840" y="0"/>
              <a:chExt cx="674280" cy="6848280"/>
            </a:xfrm>
          </p:grpSpPr>
          <p:sp>
            <p:nvSpPr>
              <p:cNvPr id="31" name="CustomShape 31"/>
              <p:cNvSpPr/>
              <p:nvPr/>
            </p:nvSpPr>
            <p:spPr>
              <a:xfrm>
                <a:off x="11484000" y="0"/>
                <a:ext cx="417240" cy="512280"/>
              </a:xfrm>
              <a:custGeom>
                <a:avLst/>
                <a:gdLst/>
                <a:ahLst/>
                <a:rect l="l" t="t" r="r" b="b"/>
                <a:pathLst>
                  <a:path w="263" h="323">
                    <a:moveTo>
                      <a:pt x="12" y="323"/>
                    </a:moveTo>
                    <a:lnTo>
                      <a:pt x="0" y="314"/>
                    </a:lnTo>
                    <a:lnTo>
                      <a:pt x="203" y="108"/>
                    </a:lnTo>
                    <a:lnTo>
                      <a:pt x="248" y="0"/>
                    </a:lnTo>
                    <a:lnTo>
                      <a:pt x="263" y="6"/>
                    </a:lnTo>
                    <a:lnTo>
                      <a:pt x="218" y="117"/>
                    </a:lnTo>
                    <a:lnTo>
                      <a:pt x="218" y="117"/>
                    </a:lnTo>
                    <a:lnTo>
                      <a:pt x="12" y="323"/>
                    </a:lnTo>
                    <a:close/>
                  </a:path>
                </a:pathLst>
              </a:custGeom>
              <a:noFill/>
              <a:ln>
                <a:noFill/>
              </a:ln>
            </p:spPr>
            <p:style>
              <a:lnRef idx="0"/>
              <a:fillRef idx="0"/>
              <a:effectRef idx="0"/>
              <a:fontRef idx="minor"/>
            </p:style>
          </p:sp>
          <p:sp>
            <p:nvSpPr>
              <p:cNvPr id="32" name="CustomShape 32"/>
              <p:cNvSpPr/>
              <p:nvPr/>
            </p:nvSpPr>
            <p:spPr>
              <a:xfrm>
                <a:off x="11364840" y="474840"/>
                <a:ext cx="156960" cy="151920"/>
              </a:xfrm>
              <a:custGeom>
                <a:avLst/>
                <a:gdLst/>
                <a:ahLst/>
                <a:rect l="l" t="t"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noFill/>
              <a:ln>
                <a:noFill/>
              </a:ln>
            </p:spPr>
            <p:style>
              <a:lnRef idx="0"/>
              <a:fillRef idx="0"/>
              <a:effectRef idx="0"/>
              <a:fontRef idx="minor"/>
            </p:style>
          </p:sp>
          <p:sp>
            <p:nvSpPr>
              <p:cNvPr id="33" name="CustomShape 33"/>
              <p:cNvSpPr/>
              <p:nvPr/>
            </p:nvSpPr>
            <p:spPr>
              <a:xfrm>
                <a:off x="11631600" y="1539720"/>
                <a:ext cx="18864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34" name="CustomShape 34"/>
              <p:cNvSpPr/>
              <p:nvPr/>
            </p:nvSpPr>
            <p:spPr>
              <a:xfrm>
                <a:off x="11531520" y="5694480"/>
                <a:ext cx="298080" cy="1153800"/>
              </a:xfrm>
              <a:custGeom>
                <a:avLst/>
                <a:gdLst/>
                <a:ahLst/>
                <a:rect l="l" t="t" r="r" b="b"/>
                <a:pathLst>
                  <a:path w="188" h="727">
                    <a:moveTo>
                      <a:pt x="15" y="727"/>
                    </a:moveTo>
                    <a:lnTo>
                      <a:pt x="0" y="727"/>
                    </a:lnTo>
                    <a:lnTo>
                      <a:pt x="0" y="407"/>
                    </a:lnTo>
                    <a:lnTo>
                      <a:pt x="0" y="407"/>
                    </a:lnTo>
                    <a:lnTo>
                      <a:pt x="176" y="0"/>
                    </a:lnTo>
                    <a:lnTo>
                      <a:pt x="188" y="6"/>
                    </a:lnTo>
                    <a:lnTo>
                      <a:pt x="15" y="410"/>
                    </a:lnTo>
                    <a:lnTo>
                      <a:pt x="15" y="727"/>
                    </a:lnTo>
                    <a:close/>
                  </a:path>
                </a:pathLst>
              </a:custGeom>
              <a:noFill/>
              <a:ln>
                <a:noFill/>
              </a:ln>
            </p:spPr>
            <p:style>
              <a:lnRef idx="0"/>
              <a:fillRef idx="0"/>
              <a:effectRef idx="0"/>
              <a:fontRef idx="minor"/>
            </p:style>
          </p:sp>
          <p:sp>
            <p:nvSpPr>
              <p:cNvPr id="35" name="CustomShape 35"/>
              <p:cNvSpPr/>
              <p:nvPr/>
            </p:nvSpPr>
            <p:spPr>
              <a:xfrm>
                <a:off x="11773080" y="5551560"/>
                <a:ext cx="156960" cy="155160"/>
              </a:xfrm>
              <a:custGeom>
                <a:avLst/>
                <a:gdLst/>
                <a:ahLst/>
                <a:rect l="l" t="t"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noFill/>
              <a:ln>
                <a:noFill/>
              </a:ln>
            </p:spPr>
            <p:style>
              <a:lnRef idx="0"/>
              <a:fillRef idx="0"/>
              <a:effectRef idx="0"/>
              <a:fontRef idx="minor"/>
            </p:style>
          </p:sp>
          <p:sp>
            <p:nvSpPr>
              <p:cNvPr id="36" name="CustomShape 36"/>
              <p:cNvSpPr/>
              <p:nvPr/>
            </p:nvSpPr>
            <p:spPr>
              <a:xfrm>
                <a:off x="11711160" y="4680"/>
                <a:ext cx="304560" cy="1544400"/>
              </a:xfrm>
              <a:custGeom>
                <a:avLst/>
                <a:gdLst/>
                <a:ahLst/>
                <a:rect l="l" t="t"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noFill/>
              <a:ln>
                <a:noFill/>
              </a:ln>
            </p:spPr>
            <p:style>
              <a:lnRef idx="0"/>
              <a:fillRef idx="0"/>
              <a:effectRef idx="0"/>
              <a:fontRef idx="minor"/>
            </p:style>
          </p:sp>
          <p:sp>
            <p:nvSpPr>
              <p:cNvPr id="37" name="CustomShape 37"/>
              <p:cNvSpPr/>
              <p:nvPr/>
            </p:nvSpPr>
            <p:spPr>
              <a:xfrm>
                <a:off x="11636280" y="4867200"/>
                <a:ext cx="18864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38" name="CustomShape 38"/>
              <p:cNvSpPr/>
              <p:nvPr/>
            </p:nvSpPr>
            <p:spPr>
              <a:xfrm>
                <a:off x="11441160" y="5046840"/>
                <a:ext cx="307440" cy="1801440"/>
              </a:xfrm>
              <a:custGeom>
                <a:avLst/>
                <a:gdLst/>
                <a:ahLst/>
                <a:rect l="l" t="t"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noFill/>
              <a:ln>
                <a:noFill/>
              </a:ln>
            </p:spPr>
            <p:style>
              <a:lnRef idx="0"/>
              <a:fillRef idx="0"/>
              <a:effectRef idx="0"/>
              <a:fontRef idx="minor"/>
            </p:style>
          </p:sp>
          <p:sp>
            <p:nvSpPr>
              <p:cNvPr id="39" name="CustomShape 39"/>
              <p:cNvSpPr/>
              <p:nvPr/>
            </p:nvSpPr>
            <p:spPr>
              <a:xfrm>
                <a:off x="11849040" y="641664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40" name="CustomShape 40"/>
              <p:cNvSpPr/>
              <p:nvPr/>
            </p:nvSpPr>
            <p:spPr>
              <a:xfrm>
                <a:off x="11939760" y="6595920"/>
                <a:ext cx="23400" cy="252000"/>
              </a:xfrm>
              <a:prstGeom prst="rect">
                <a:avLst/>
              </a:prstGeom>
              <a:noFill/>
              <a:ln>
                <a:noFill/>
              </a:ln>
            </p:spPr>
            <p:style>
              <a:lnRef idx="0"/>
              <a:fillRef idx="0"/>
              <a:effectRef idx="0"/>
              <a:fontRef idx="minor"/>
            </p:style>
          </p:sp>
        </p:grpSp>
      </p:grpSp>
      <p:pic>
        <p:nvPicPr>
          <p:cNvPr id="41" name="Picture 2" descr="\\DROBO-FS\QuickDrops\JB\PPTX NG\Droplets\LightingOverlay.png"/>
          <p:cNvPicPr/>
          <p:nvPr/>
        </p:nvPicPr>
        <p:blipFill>
          <a:blip r:embed="rId4">
            <a:alphaModFix amt="30000"/>
          </a:blip>
          <a:stretch/>
        </p:blipFill>
        <p:spPr>
          <a:xfrm>
            <a:off x="0" y="0"/>
            <a:ext cx="12191760" cy="6857640"/>
          </a:xfrm>
          <a:prstGeom prst="rect">
            <a:avLst/>
          </a:prstGeom>
          <a:ln>
            <a:noFill/>
          </a:ln>
        </p:spPr>
      </p:pic>
      <p:grpSp>
        <p:nvGrpSpPr>
          <p:cNvPr id="42" name="Group 41"/>
          <p:cNvGrpSpPr/>
          <p:nvPr/>
        </p:nvGrpSpPr>
        <p:grpSpPr>
          <a:xfrm>
            <a:off x="0" y="0"/>
            <a:ext cx="2304720" cy="6857640"/>
            <a:chOff x="0" y="0"/>
            <a:chExt cx="2304720" cy="6857640"/>
          </a:xfrm>
        </p:grpSpPr>
        <p:sp>
          <p:nvSpPr>
            <p:cNvPr id="43" name="CustomShape 42"/>
            <p:cNvSpPr/>
            <p:nvPr/>
          </p:nvSpPr>
          <p:spPr>
            <a:xfrm>
              <a:off x="1209600" y="4680"/>
              <a:ext cx="23400" cy="2180880"/>
            </a:xfrm>
            <a:prstGeom prst="rect">
              <a:avLst/>
            </a:prstGeom>
            <a:gradFill rotWithShape="0">
              <a:gsLst>
                <a:gs pos="0">
                  <a:srgbClr val="7c96a3"/>
                </a:gs>
                <a:gs pos="100000">
                  <a:srgbClr val="3b4c54">
                    <a:alpha val="0"/>
                  </a:srgbClr>
                </a:gs>
              </a:gsLst>
              <a:lin ang="5400000"/>
            </a:gradFill>
            <a:ln>
              <a:noFill/>
            </a:ln>
          </p:spPr>
          <p:style>
            <a:lnRef idx="0"/>
            <a:fillRef idx="0"/>
            <a:effectRef idx="0"/>
            <a:fontRef idx="minor"/>
          </p:style>
        </p:sp>
        <p:sp>
          <p:nvSpPr>
            <p:cNvPr id="44" name="CustomShape 43"/>
            <p:cNvSpPr/>
            <p:nvPr/>
          </p:nvSpPr>
          <p:spPr>
            <a:xfrm>
              <a:off x="1128600" y="217656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7c96a3"/>
                </a:gs>
                <a:gs pos="100000">
                  <a:srgbClr val="3b4c54">
                    <a:alpha val="0"/>
                  </a:srgbClr>
                </a:gs>
              </a:gsLst>
              <a:lin ang="5400000"/>
            </a:gradFill>
            <a:ln>
              <a:noFill/>
            </a:ln>
          </p:spPr>
          <p:style>
            <a:lnRef idx="0"/>
            <a:fillRef idx="0"/>
            <a:effectRef idx="0"/>
            <a:fontRef idx="minor"/>
          </p:style>
        </p:sp>
        <p:sp>
          <p:nvSpPr>
            <p:cNvPr id="45" name="CustomShape 44"/>
            <p:cNvSpPr/>
            <p:nvPr/>
          </p:nvSpPr>
          <p:spPr>
            <a:xfrm>
              <a:off x="1123920" y="4021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7c96a3"/>
                </a:gs>
                <a:gs pos="100000">
                  <a:srgbClr val="3b4c54">
                    <a:alpha val="0"/>
                  </a:srgbClr>
                </a:gs>
              </a:gsLst>
              <a:lin ang="5400000"/>
            </a:gradFill>
            <a:ln>
              <a:noFill/>
            </a:ln>
          </p:spPr>
          <p:style>
            <a:lnRef idx="0"/>
            <a:fillRef idx="0"/>
            <a:effectRef idx="0"/>
            <a:fontRef idx="minor"/>
          </p:style>
        </p:sp>
        <p:sp>
          <p:nvSpPr>
            <p:cNvPr id="46" name="CustomShape 45"/>
            <p:cNvSpPr/>
            <p:nvPr/>
          </p:nvSpPr>
          <p:spPr>
            <a:xfrm>
              <a:off x="414360" y="9360"/>
              <a:ext cx="28080" cy="4481280"/>
            </a:xfrm>
            <a:prstGeom prst="rect">
              <a:avLst/>
            </a:prstGeom>
            <a:gradFill rotWithShape="0">
              <a:gsLst>
                <a:gs pos="0">
                  <a:srgbClr val="7c96a3"/>
                </a:gs>
                <a:gs pos="100000">
                  <a:srgbClr val="3b4c54">
                    <a:alpha val="0"/>
                  </a:srgbClr>
                </a:gs>
              </a:gsLst>
              <a:lin ang="5400000"/>
            </a:gradFill>
            <a:ln>
              <a:noFill/>
            </a:ln>
          </p:spPr>
          <p:style>
            <a:lnRef idx="0"/>
            <a:fillRef idx="0"/>
            <a:effectRef idx="0"/>
            <a:fontRef idx="minor"/>
          </p:style>
        </p:sp>
        <p:sp>
          <p:nvSpPr>
            <p:cNvPr id="47" name="CustomShape 46"/>
            <p:cNvSpPr/>
            <p:nvPr/>
          </p:nvSpPr>
          <p:spPr>
            <a:xfrm>
              <a:off x="333360" y="4481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7c96a3"/>
                </a:gs>
                <a:gs pos="100000">
                  <a:srgbClr val="3b4c54">
                    <a:alpha val="0"/>
                  </a:srgbClr>
                </a:gs>
              </a:gsLst>
              <a:lin ang="5400000"/>
            </a:gradFill>
            <a:ln>
              <a:noFill/>
            </a:ln>
          </p:spPr>
          <p:style>
            <a:lnRef idx="0"/>
            <a:fillRef idx="0"/>
            <a:effectRef idx="0"/>
            <a:fontRef idx="minor"/>
          </p:style>
        </p:sp>
        <p:sp>
          <p:nvSpPr>
            <p:cNvPr id="48" name="CustomShape 47"/>
            <p:cNvSpPr/>
            <p:nvPr/>
          </p:nvSpPr>
          <p:spPr>
            <a:xfrm>
              <a:off x="190440" y="9360"/>
              <a:ext cx="151920" cy="907560"/>
            </a:xfrm>
            <a:custGeom>
              <a:avLst/>
              <a:gdLst/>
              <a:ahLst/>
              <a:rect l="l" t="t" r="r" b="b"/>
              <a:pathLst>
                <a:path w="96" h="572">
                  <a:moveTo>
                    <a:pt x="15" y="572"/>
                  </a:moveTo>
                  <a:lnTo>
                    <a:pt x="0" y="566"/>
                  </a:lnTo>
                  <a:lnTo>
                    <a:pt x="81" y="380"/>
                  </a:lnTo>
                  <a:lnTo>
                    <a:pt x="81" y="0"/>
                  </a:lnTo>
                  <a:lnTo>
                    <a:pt x="96" y="0"/>
                  </a:lnTo>
                  <a:lnTo>
                    <a:pt x="96" y="383"/>
                  </a:lnTo>
                  <a:lnTo>
                    <a:pt x="15" y="572"/>
                  </a:lnTo>
                  <a:close/>
                </a:path>
              </a:pathLst>
            </a:custGeom>
            <a:gradFill rotWithShape="0">
              <a:gsLst>
                <a:gs pos="0">
                  <a:srgbClr val="7c96a3"/>
                </a:gs>
                <a:gs pos="100000">
                  <a:srgbClr val="3b4c54">
                    <a:alpha val="0"/>
                  </a:srgbClr>
                </a:gs>
              </a:gsLst>
              <a:lin ang="5400000"/>
            </a:gradFill>
            <a:ln>
              <a:noFill/>
            </a:ln>
          </p:spPr>
          <p:style>
            <a:lnRef idx="0"/>
            <a:fillRef idx="0"/>
            <a:effectRef idx="0"/>
            <a:fontRef idx="minor"/>
          </p:style>
        </p:sp>
        <p:sp>
          <p:nvSpPr>
            <p:cNvPr id="49" name="CustomShape 48"/>
            <p:cNvSpPr/>
            <p:nvPr/>
          </p:nvSpPr>
          <p:spPr>
            <a:xfrm>
              <a:off x="1290600" y="14400"/>
              <a:ext cx="375840" cy="1801440"/>
            </a:xfrm>
            <a:custGeom>
              <a:avLst/>
              <a:gdLst/>
              <a:ahLst/>
              <a:rect l="l" t="t" r="r" b="b"/>
              <a:pathLst>
                <a:path w="237" h="1135">
                  <a:moveTo>
                    <a:pt x="222" y="1135"/>
                  </a:moveTo>
                  <a:lnTo>
                    <a:pt x="0" y="620"/>
                  </a:lnTo>
                  <a:lnTo>
                    <a:pt x="0" y="0"/>
                  </a:lnTo>
                  <a:lnTo>
                    <a:pt x="18" y="0"/>
                  </a:lnTo>
                  <a:lnTo>
                    <a:pt x="18" y="617"/>
                  </a:lnTo>
                  <a:lnTo>
                    <a:pt x="237" y="1129"/>
                  </a:lnTo>
                  <a:lnTo>
                    <a:pt x="222" y="1135"/>
                  </a:lnTo>
                  <a:close/>
                </a:path>
              </a:pathLst>
            </a:custGeom>
            <a:gradFill rotWithShape="0">
              <a:gsLst>
                <a:gs pos="0">
                  <a:srgbClr val="7c96a3"/>
                </a:gs>
                <a:gs pos="100000">
                  <a:srgbClr val="3b4c54">
                    <a:alpha val="0"/>
                  </a:srgbClr>
                </a:gs>
              </a:gsLst>
              <a:lin ang="5400000"/>
            </a:gradFill>
            <a:ln>
              <a:noFill/>
            </a:ln>
          </p:spPr>
          <p:style>
            <a:lnRef idx="0"/>
            <a:fillRef idx="0"/>
            <a:effectRef idx="0"/>
            <a:fontRef idx="minor"/>
          </p:style>
        </p:sp>
        <p:sp>
          <p:nvSpPr>
            <p:cNvPr id="50" name="CustomShape 49"/>
            <p:cNvSpPr/>
            <p:nvPr/>
          </p:nvSpPr>
          <p:spPr>
            <a:xfrm>
              <a:off x="1600200" y="18018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7c96a3"/>
                </a:gs>
                <a:gs pos="100000">
                  <a:srgbClr val="3b4c54">
                    <a:alpha val="0"/>
                  </a:srgbClr>
                </a:gs>
              </a:gsLst>
              <a:lin ang="5400000"/>
            </a:gradFill>
            <a:ln>
              <a:noFill/>
            </a:ln>
          </p:spPr>
          <p:style>
            <a:lnRef idx="0"/>
            <a:fillRef idx="0"/>
            <a:effectRef idx="0"/>
            <a:fontRef idx="minor"/>
          </p:style>
        </p:sp>
        <p:sp>
          <p:nvSpPr>
            <p:cNvPr id="51" name="CustomShape 50"/>
            <p:cNvSpPr/>
            <p:nvPr/>
          </p:nvSpPr>
          <p:spPr>
            <a:xfrm>
              <a:off x="1380960" y="9360"/>
              <a:ext cx="371160" cy="1425240"/>
            </a:xfrm>
            <a:custGeom>
              <a:avLst/>
              <a:gdLst/>
              <a:ahLst/>
              <a:rect l="l" t="t" r="r" b="b"/>
              <a:pathLst>
                <a:path w="234" h="898">
                  <a:moveTo>
                    <a:pt x="219" y="898"/>
                  </a:moveTo>
                  <a:lnTo>
                    <a:pt x="0" y="383"/>
                  </a:lnTo>
                  <a:lnTo>
                    <a:pt x="0" y="0"/>
                  </a:lnTo>
                  <a:lnTo>
                    <a:pt x="15" y="0"/>
                  </a:lnTo>
                  <a:lnTo>
                    <a:pt x="15" y="380"/>
                  </a:lnTo>
                  <a:lnTo>
                    <a:pt x="234" y="892"/>
                  </a:lnTo>
                  <a:lnTo>
                    <a:pt x="219" y="898"/>
                  </a:lnTo>
                  <a:close/>
                </a:path>
              </a:pathLst>
            </a:custGeom>
            <a:gradFill rotWithShape="0">
              <a:gsLst>
                <a:gs pos="0">
                  <a:srgbClr val="7c96a3"/>
                </a:gs>
                <a:gs pos="100000">
                  <a:srgbClr val="3b4c54">
                    <a:alpha val="0"/>
                  </a:srgbClr>
                </a:gs>
              </a:gsLst>
              <a:lin ang="5400000"/>
            </a:gradFill>
            <a:ln>
              <a:noFill/>
            </a:ln>
          </p:spPr>
          <p:style>
            <a:lnRef idx="0"/>
            <a:fillRef idx="0"/>
            <a:effectRef idx="0"/>
            <a:fontRef idx="minor"/>
          </p:style>
        </p:sp>
        <p:sp>
          <p:nvSpPr>
            <p:cNvPr id="52" name="CustomShape 51"/>
            <p:cNvSpPr/>
            <p:nvPr/>
          </p:nvSpPr>
          <p:spPr>
            <a:xfrm>
              <a:off x="1643040" y="0"/>
              <a:ext cx="151920" cy="91260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gradFill rotWithShape="0">
              <a:gsLst>
                <a:gs pos="0">
                  <a:srgbClr val="7c96a3"/>
                </a:gs>
                <a:gs pos="100000">
                  <a:srgbClr val="3b4c54">
                    <a:alpha val="0"/>
                  </a:srgbClr>
                </a:gs>
              </a:gsLst>
              <a:lin ang="5400000"/>
            </a:gradFill>
            <a:ln>
              <a:noFill/>
            </a:ln>
          </p:spPr>
          <p:style>
            <a:lnRef idx="0"/>
            <a:fillRef idx="0"/>
            <a:effectRef idx="0"/>
            <a:fontRef idx="minor"/>
          </p:style>
        </p:sp>
        <p:sp>
          <p:nvSpPr>
            <p:cNvPr id="53" name="CustomShape 52"/>
            <p:cNvSpPr/>
            <p:nvPr/>
          </p:nvSpPr>
          <p:spPr>
            <a:xfrm>
              <a:off x="1685880" y="142092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7c96a3"/>
                </a:gs>
                <a:gs pos="100000">
                  <a:srgbClr val="3b4c54">
                    <a:alpha val="0"/>
                  </a:srgbClr>
                </a:gs>
              </a:gsLst>
              <a:lin ang="5400000"/>
            </a:gradFill>
            <a:ln>
              <a:noFill/>
            </a:ln>
          </p:spPr>
          <p:style>
            <a:lnRef idx="0"/>
            <a:fillRef idx="0"/>
            <a:effectRef idx="0"/>
            <a:fontRef idx="minor"/>
          </p:style>
        </p:sp>
        <p:sp>
          <p:nvSpPr>
            <p:cNvPr id="54" name="CustomShape 53"/>
            <p:cNvSpPr/>
            <p:nvPr/>
          </p:nvSpPr>
          <p:spPr>
            <a:xfrm>
              <a:off x="1685880" y="9032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7c96a3"/>
                </a:gs>
                <a:gs pos="100000">
                  <a:srgbClr val="3b4c54">
                    <a:alpha val="0"/>
                  </a:srgbClr>
                </a:gs>
              </a:gsLst>
              <a:lin ang="5400000"/>
            </a:gradFill>
            <a:ln>
              <a:noFill/>
            </a:ln>
          </p:spPr>
          <p:style>
            <a:lnRef idx="0"/>
            <a:fillRef idx="0"/>
            <a:effectRef idx="0"/>
            <a:fontRef idx="minor"/>
          </p:style>
        </p:sp>
        <p:sp>
          <p:nvSpPr>
            <p:cNvPr id="55" name="CustomShape 54"/>
            <p:cNvSpPr/>
            <p:nvPr/>
          </p:nvSpPr>
          <p:spPr>
            <a:xfrm>
              <a:off x="1743120" y="4680"/>
              <a:ext cx="418680" cy="522000"/>
            </a:xfrm>
            <a:custGeom>
              <a:avLst/>
              <a:gdLst/>
              <a:ahLst/>
              <a:rect l="l" t="t" r="r" b="b"/>
              <a:pathLst>
                <a:path w="264" h="329">
                  <a:moveTo>
                    <a:pt x="252" y="329"/>
                  </a:moveTo>
                  <a:lnTo>
                    <a:pt x="45" y="120"/>
                  </a:lnTo>
                  <a:lnTo>
                    <a:pt x="0" y="6"/>
                  </a:lnTo>
                  <a:lnTo>
                    <a:pt x="15" y="0"/>
                  </a:lnTo>
                  <a:lnTo>
                    <a:pt x="60" y="111"/>
                  </a:lnTo>
                  <a:lnTo>
                    <a:pt x="264" y="317"/>
                  </a:lnTo>
                  <a:lnTo>
                    <a:pt x="252" y="329"/>
                  </a:lnTo>
                  <a:close/>
                </a:path>
              </a:pathLst>
            </a:custGeom>
            <a:gradFill rotWithShape="0">
              <a:gsLst>
                <a:gs pos="0">
                  <a:srgbClr val="7c96a3"/>
                </a:gs>
                <a:gs pos="100000">
                  <a:srgbClr val="3b4c54">
                    <a:alpha val="0"/>
                  </a:srgbClr>
                </a:gs>
              </a:gsLst>
              <a:lin ang="5400000"/>
            </a:gradFill>
            <a:ln>
              <a:noFill/>
            </a:ln>
          </p:spPr>
          <p:style>
            <a:lnRef idx="0"/>
            <a:fillRef idx="0"/>
            <a:effectRef idx="0"/>
            <a:fontRef idx="minor"/>
          </p:style>
        </p:sp>
        <p:sp>
          <p:nvSpPr>
            <p:cNvPr id="56" name="CustomShape 55"/>
            <p:cNvSpPr/>
            <p:nvPr/>
          </p:nvSpPr>
          <p:spPr>
            <a:xfrm>
              <a:off x="2119320" y="488880"/>
              <a:ext cx="161640" cy="14724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rotWithShape="0">
              <a:gsLst>
                <a:gs pos="0">
                  <a:srgbClr val="7c96a3"/>
                </a:gs>
                <a:gs pos="100000">
                  <a:srgbClr val="3b4c54">
                    <a:alpha val="0"/>
                  </a:srgbClr>
                </a:gs>
              </a:gsLst>
              <a:lin ang="5400000"/>
            </a:gradFill>
            <a:ln>
              <a:noFill/>
            </a:ln>
          </p:spPr>
          <p:style>
            <a:lnRef idx="0"/>
            <a:fillRef idx="0"/>
            <a:effectRef idx="0"/>
            <a:fontRef idx="minor"/>
          </p:style>
        </p:sp>
        <p:sp>
          <p:nvSpPr>
            <p:cNvPr id="57" name="CustomShape 56"/>
            <p:cNvSpPr/>
            <p:nvPr/>
          </p:nvSpPr>
          <p:spPr>
            <a:xfrm>
              <a:off x="952560" y="4680"/>
              <a:ext cx="151920" cy="907560"/>
            </a:xfrm>
            <a:custGeom>
              <a:avLst/>
              <a:gdLst/>
              <a:ahLst/>
              <a:rect l="l" t="t" r="r" b="b"/>
              <a:pathLst>
                <a:path w="96" h="572">
                  <a:moveTo>
                    <a:pt x="15" y="572"/>
                  </a:moveTo>
                  <a:lnTo>
                    <a:pt x="0" y="572"/>
                  </a:lnTo>
                  <a:lnTo>
                    <a:pt x="0" y="189"/>
                  </a:lnTo>
                  <a:lnTo>
                    <a:pt x="81" y="0"/>
                  </a:lnTo>
                  <a:lnTo>
                    <a:pt x="96" y="6"/>
                  </a:lnTo>
                  <a:lnTo>
                    <a:pt x="15" y="192"/>
                  </a:lnTo>
                  <a:lnTo>
                    <a:pt x="15" y="572"/>
                  </a:lnTo>
                  <a:close/>
                </a:path>
              </a:pathLst>
            </a:custGeom>
            <a:gradFill rotWithShape="0">
              <a:gsLst>
                <a:gs pos="0">
                  <a:srgbClr val="7c96a3"/>
                </a:gs>
                <a:gs pos="100000">
                  <a:srgbClr val="3b4c54">
                    <a:alpha val="0"/>
                  </a:srgbClr>
                </a:gs>
              </a:gsLst>
              <a:lin ang="5400000"/>
            </a:gradFill>
            <a:ln>
              <a:noFill/>
            </a:ln>
          </p:spPr>
          <p:style>
            <a:lnRef idx="0"/>
            <a:fillRef idx="0"/>
            <a:effectRef idx="0"/>
            <a:fontRef idx="minor"/>
          </p:style>
        </p:sp>
        <p:sp>
          <p:nvSpPr>
            <p:cNvPr id="58" name="CustomShape 57"/>
            <p:cNvSpPr/>
            <p:nvPr/>
          </p:nvSpPr>
          <p:spPr>
            <a:xfrm>
              <a:off x="866880" y="9032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rotWithShape="0">
              <a:gsLst>
                <a:gs pos="0">
                  <a:srgbClr val="7c96a3"/>
                </a:gs>
                <a:gs pos="100000">
                  <a:srgbClr val="3b4c54">
                    <a:alpha val="0"/>
                  </a:srgbClr>
                </a:gs>
              </a:gsLst>
              <a:lin ang="5400000"/>
            </a:gradFill>
            <a:ln>
              <a:noFill/>
            </a:ln>
          </p:spPr>
          <p:style>
            <a:lnRef idx="0"/>
            <a:fillRef idx="0"/>
            <a:effectRef idx="0"/>
            <a:fontRef idx="minor"/>
          </p:style>
        </p:sp>
        <p:sp>
          <p:nvSpPr>
            <p:cNvPr id="59" name="CustomShape 58"/>
            <p:cNvSpPr/>
            <p:nvPr/>
          </p:nvSpPr>
          <p:spPr>
            <a:xfrm>
              <a:off x="890640" y="155412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rgbClr val="7c96a3"/>
                </a:gs>
                <a:gs pos="100000">
                  <a:srgbClr val="3b4c54">
                    <a:alpha val="0"/>
                  </a:srgbClr>
                </a:gs>
              </a:gsLst>
              <a:lin ang="5400000"/>
            </a:gradFill>
            <a:ln>
              <a:noFill/>
            </a:ln>
          </p:spPr>
          <p:style>
            <a:lnRef idx="0"/>
            <a:fillRef idx="0"/>
            <a:effectRef idx="0"/>
            <a:fontRef idx="minor"/>
          </p:style>
        </p:sp>
        <p:sp>
          <p:nvSpPr>
            <p:cNvPr id="60" name="CustomShape 59"/>
            <p:cNvSpPr/>
            <p:nvPr/>
          </p:nvSpPr>
          <p:spPr>
            <a:xfrm>
              <a:off x="738360" y="5622840"/>
              <a:ext cx="337680" cy="1215720"/>
            </a:xfrm>
            <a:custGeom>
              <a:avLst/>
              <a:gdLst/>
              <a:ahLst/>
              <a:rect l="l" t="t" r="r" b="b"/>
              <a:pathLst>
                <a:path w="213" h="766">
                  <a:moveTo>
                    <a:pt x="213" y="766"/>
                  </a:moveTo>
                  <a:lnTo>
                    <a:pt x="195" y="766"/>
                  </a:lnTo>
                  <a:lnTo>
                    <a:pt x="195" y="464"/>
                  </a:lnTo>
                  <a:lnTo>
                    <a:pt x="0" y="6"/>
                  </a:lnTo>
                  <a:lnTo>
                    <a:pt x="12" y="0"/>
                  </a:lnTo>
                  <a:lnTo>
                    <a:pt x="213" y="461"/>
                  </a:lnTo>
                  <a:lnTo>
                    <a:pt x="213" y="766"/>
                  </a:lnTo>
                  <a:close/>
                </a:path>
              </a:pathLst>
            </a:custGeom>
            <a:gradFill rotWithShape="0">
              <a:gsLst>
                <a:gs pos="0">
                  <a:srgbClr val="7c96a3"/>
                </a:gs>
                <a:gs pos="100000">
                  <a:srgbClr val="3b4c54">
                    <a:alpha val="0"/>
                  </a:srgbClr>
                </a:gs>
              </a:gsLst>
              <a:lin ang="5400000"/>
            </a:gradFill>
            <a:ln>
              <a:noFill/>
            </a:ln>
          </p:spPr>
          <p:style>
            <a:lnRef idx="0"/>
            <a:fillRef idx="0"/>
            <a:effectRef idx="0"/>
            <a:fontRef idx="minor"/>
          </p:style>
        </p:sp>
        <p:sp>
          <p:nvSpPr>
            <p:cNvPr id="61" name="CustomShape 60"/>
            <p:cNvSpPr/>
            <p:nvPr/>
          </p:nvSpPr>
          <p:spPr>
            <a:xfrm>
              <a:off x="647640" y="5479920"/>
              <a:ext cx="156960" cy="156960"/>
            </a:xfrm>
            <a:custGeom>
              <a:avLst/>
              <a:gdLst/>
              <a:ahLst/>
              <a:rect l="l" t="t"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rotWithShape="0">
              <a:gsLst>
                <a:gs pos="0">
                  <a:srgbClr val="7c96a3"/>
                </a:gs>
                <a:gs pos="100000">
                  <a:srgbClr val="3b4c54">
                    <a:alpha val="0"/>
                  </a:srgbClr>
                </a:gs>
              </a:gsLst>
              <a:lin ang="5400000"/>
            </a:gradFill>
            <a:ln>
              <a:noFill/>
            </a:ln>
          </p:spPr>
          <p:style>
            <a:lnRef idx="0"/>
            <a:fillRef idx="0"/>
            <a:effectRef idx="0"/>
            <a:fontRef idx="minor"/>
          </p:style>
        </p:sp>
        <p:sp>
          <p:nvSpPr>
            <p:cNvPr id="62" name="CustomShape 61"/>
            <p:cNvSpPr/>
            <p:nvPr/>
          </p:nvSpPr>
          <p:spPr>
            <a:xfrm>
              <a:off x="66600" y="903240"/>
              <a:ext cx="190080" cy="190080"/>
            </a:xfrm>
            <a:custGeom>
              <a:avLst/>
              <a:gdLst/>
              <a:ahLst/>
              <a:rect l="l" t="t"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rotWithShape="0">
              <a:gsLst>
                <a:gs pos="0">
                  <a:srgbClr val="7c96a3"/>
                </a:gs>
                <a:gs pos="100000">
                  <a:srgbClr val="3b4c54">
                    <a:alpha val="0"/>
                  </a:srgbClr>
                </a:gs>
              </a:gsLst>
              <a:lin ang="5400000"/>
            </a:gradFill>
            <a:ln>
              <a:noFill/>
            </a:ln>
          </p:spPr>
          <p:style>
            <a:lnRef idx="0"/>
            <a:fillRef idx="0"/>
            <a:effectRef idx="0"/>
            <a:fontRef idx="minor"/>
          </p:style>
        </p:sp>
        <p:sp>
          <p:nvSpPr>
            <p:cNvPr id="63" name="CustomShape 62"/>
            <p:cNvSpPr/>
            <p:nvPr/>
          </p:nvSpPr>
          <p:spPr>
            <a:xfrm>
              <a:off x="0" y="3897360"/>
              <a:ext cx="132840" cy="266400"/>
            </a:xfrm>
            <a:custGeom>
              <a:avLst/>
              <a:gdLst/>
              <a:ahLst/>
              <a:rect l="l" t="t" r="r" b="b"/>
              <a:pathLst>
                <a:path w="84" h="168">
                  <a:moveTo>
                    <a:pt x="69" y="168"/>
                  </a:moveTo>
                  <a:lnTo>
                    <a:pt x="0" y="6"/>
                  </a:lnTo>
                  <a:lnTo>
                    <a:pt x="12" y="0"/>
                  </a:lnTo>
                  <a:lnTo>
                    <a:pt x="84" y="162"/>
                  </a:lnTo>
                  <a:lnTo>
                    <a:pt x="69" y="168"/>
                  </a:lnTo>
                  <a:close/>
                </a:path>
              </a:pathLst>
            </a:custGeom>
            <a:gradFill rotWithShape="0">
              <a:gsLst>
                <a:gs pos="0">
                  <a:srgbClr val="7c96a3"/>
                </a:gs>
                <a:gs pos="100000">
                  <a:srgbClr val="3b4c54">
                    <a:alpha val="0"/>
                  </a:srgbClr>
                </a:gs>
              </a:gsLst>
              <a:lin ang="5400000"/>
            </a:gradFill>
            <a:ln>
              <a:noFill/>
            </a:ln>
          </p:spPr>
          <p:style>
            <a:lnRef idx="0"/>
            <a:fillRef idx="0"/>
            <a:effectRef idx="0"/>
            <a:fontRef idx="minor"/>
          </p:style>
        </p:sp>
        <p:sp>
          <p:nvSpPr>
            <p:cNvPr id="64" name="CustomShape 63"/>
            <p:cNvSpPr/>
            <p:nvPr/>
          </p:nvSpPr>
          <p:spPr>
            <a:xfrm>
              <a:off x="66600" y="414972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rgbClr val="7c96a3"/>
                </a:gs>
                <a:gs pos="100000">
                  <a:srgbClr val="3b4c54">
                    <a:alpha val="0"/>
                  </a:srgbClr>
                </a:gs>
              </a:gsLst>
              <a:lin ang="5400000"/>
            </a:gradFill>
            <a:ln>
              <a:noFill/>
            </a:ln>
          </p:spPr>
          <p:style>
            <a:lnRef idx="0"/>
            <a:fillRef idx="0"/>
            <a:effectRef idx="0"/>
            <a:fontRef idx="minor"/>
          </p:style>
        </p:sp>
        <p:sp>
          <p:nvSpPr>
            <p:cNvPr id="65" name="CustomShape 64"/>
            <p:cNvSpPr/>
            <p:nvPr/>
          </p:nvSpPr>
          <p:spPr>
            <a:xfrm>
              <a:off x="0" y="1644480"/>
              <a:ext cx="132840" cy="269640"/>
            </a:xfrm>
            <a:custGeom>
              <a:avLst/>
              <a:gdLst/>
              <a:ahLst/>
              <a:rect l="l" t="t" r="r" b="b"/>
              <a:pathLst>
                <a:path w="84" h="170">
                  <a:moveTo>
                    <a:pt x="12" y="170"/>
                  </a:moveTo>
                  <a:lnTo>
                    <a:pt x="0" y="164"/>
                  </a:lnTo>
                  <a:lnTo>
                    <a:pt x="69" y="0"/>
                  </a:lnTo>
                  <a:lnTo>
                    <a:pt x="84" y="6"/>
                  </a:lnTo>
                  <a:lnTo>
                    <a:pt x="12" y="170"/>
                  </a:lnTo>
                  <a:close/>
                </a:path>
              </a:pathLst>
            </a:custGeom>
            <a:gradFill rotWithShape="0">
              <a:gsLst>
                <a:gs pos="0">
                  <a:srgbClr val="7c96a3"/>
                </a:gs>
                <a:gs pos="100000">
                  <a:srgbClr val="3b4c54">
                    <a:alpha val="0"/>
                  </a:srgbClr>
                </a:gs>
              </a:gsLst>
              <a:lin ang="5400000"/>
            </a:gradFill>
            <a:ln>
              <a:noFill/>
            </a:ln>
          </p:spPr>
          <p:style>
            <a:lnRef idx="0"/>
            <a:fillRef idx="0"/>
            <a:effectRef idx="0"/>
            <a:fontRef idx="minor"/>
          </p:style>
        </p:sp>
        <p:sp>
          <p:nvSpPr>
            <p:cNvPr id="66" name="CustomShape 65"/>
            <p:cNvSpPr/>
            <p:nvPr/>
          </p:nvSpPr>
          <p:spPr>
            <a:xfrm>
              <a:off x="66600" y="14684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rgbClr val="7c96a3"/>
                </a:gs>
                <a:gs pos="100000">
                  <a:srgbClr val="3b4c54">
                    <a:alpha val="0"/>
                  </a:srgbClr>
                </a:gs>
              </a:gsLst>
              <a:lin ang="5400000"/>
            </a:gradFill>
            <a:ln>
              <a:noFill/>
            </a:ln>
          </p:spPr>
          <p:style>
            <a:lnRef idx="0"/>
            <a:fillRef idx="0"/>
            <a:effectRef idx="0"/>
            <a:fontRef idx="minor"/>
          </p:style>
        </p:sp>
        <p:sp>
          <p:nvSpPr>
            <p:cNvPr id="67" name="CustomShape 66"/>
            <p:cNvSpPr/>
            <p:nvPr/>
          </p:nvSpPr>
          <p:spPr>
            <a:xfrm>
              <a:off x="695160" y="4680"/>
              <a:ext cx="309240" cy="1558440"/>
            </a:xfrm>
            <a:custGeom>
              <a:avLst/>
              <a:gdLst/>
              <a:ahLst/>
              <a:rect l="l" t="t"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adFill rotWithShape="0">
              <a:gsLst>
                <a:gs pos="0">
                  <a:srgbClr val="7c96a3"/>
                </a:gs>
                <a:gs pos="100000">
                  <a:srgbClr val="3b4c54">
                    <a:alpha val="0"/>
                  </a:srgbClr>
                </a:gs>
              </a:gsLst>
              <a:lin ang="5400000"/>
            </a:gradFill>
            <a:ln>
              <a:noFill/>
            </a:ln>
          </p:spPr>
          <p:style>
            <a:lnRef idx="0"/>
            <a:fillRef idx="0"/>
            <a:effectRef idx="0"/>
            <a:fontRef idx="minor"/>
          </p:style>
        </p:sp>
        <p:sp>
          <p:nvSpPr>
            <p:cNvPr id="68" name="CustomShape 67"/>
            <p:cNvSpPr/>
            <p:nvPr/>
          </p:nvSpPr>
          <p:spPr>
            <a:xfrm>
              <a:off x="57240" y="48816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7c96a3"/>
                </a:gs>
                <a:gs pos="100000">
                  <a:srgbClr val="3b4c54">
                    <a:alpha val="0"/>
                  </a:srgbClr>
                </a:gs>
              </a:gsLst>
              <a:lin ang="5400000"/>
            </a:gradFill>
            <a:ln>
              <a:noFill/>
            </a:ln>
          </p:spPr>
          <p:style>
            <a:lnRef idx="0"/>
            <a:fillRef idx="0"/>
            <a:effectRef idx="0"/>
            <a:fontRef idx="minor"/>
          </p:style>
        </p:sp>
        <p:sp>
          <p:nvSpPr>
            <p:cNvPr id="69" name="CustomShape 68"/>
            <p:cNvSpPr/>
            <p:nvPr/>
          </p:nvSpPr>
          <p:spPr>
            <a:xfrm>
              <a:off x="138240" y="5060880"/>
              <a:ext cx="304560" cy="1777680"/>
            </a:xfrm>
            <a:custGeom>
              <a:avLst/>
              <a:gdLst/>
              <a:ahLst/>
              <a:rect l="l" t="t"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adFill rotWithShape="0">
              <a:gsLst>
                <a:gs pos="0">
                  <a:srgbClr val="7c96a3"/>
                </a:gs>
                <a:gs pos="100000">
                  <a:srgbClr val="3b4c54">
                    <a:alpha val="0"/>
                  </a:srgbClr>
                </a:gs>
              </a:gsLst>
              <a:lin ang="5400000"/>
            </a:gradFill>
            <a:ln>
              <a:noFill/>
            </a:ln>
          </p:spPr>
          <p:style>
            <a:lnRef idx="0"/>
            <a:fillRef idx="0"/>
            <a:effectRef idx="0"/>
            <a:fontRef idx="minor"/>
          </p:style>
        </p:sp>
        <p:sp>
          <p:nvSpPr>
            <p:cNvPr id="70" name="CustomShape 69"/>
            <p:cNvSpPr/>
            <p:nvPr/>
          </p:nvSpPr>
          <p:spPr>
            <a:xfrm>
              <a:off x="561960" y="643104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7c96a3"/>
                </a:gs>
                <a:gs pos="100000">
                  <a:srgbClr val="3b4c54">
                    <a:alpha val="0"/>
                  </a:srgbClr>
                </a:gs>
              </a:gsLst>
              <a:lin ang="5400000"/>
            </a:gradFill>
            <a:ln>
              <a:noFill/>
            </a:ln>
          </p:spPr>
          <p:style>
            <a:lnRef idx="0"/>
            <a:fillRef idx="0"/>
            <a:effectRef idx="0"/>
            <a:fontRef idx="minor"/>
          </p:style>
        </p:sp>
        <p:sp>
          <p:nvSpPr>
            <p:cNvPr id="71" name="CustomShape 70"/>
            <p:cNvSpPr/>
            <p:nvPr/>
          </p:nvSpPr>
          <p:spPr>
            <a:xfrm>
              <a:off x="642960" y="6610320"/>
              <a:ext cx="23400" cy="242640"/>
            </a:xfrm>
            <a:prstGeom prst="rect">
              <a:avLst/>
            </a:prstGeom>
            <a:gradFill rotWithShape="0">
              <a:gsLst>
                <a:gs pos="0">
                  <a:srgbClr val="7c96a3"/>
                </a:gs>
                <a:gs pos="100000">
                  <a:srgbClr val="3b4c54">
                    <a:alpha val="0"/>
                  </a:srgbClr>
                </a:gs>
              </a:gsLst>
              <a:lin ang="5400000"/>
            </a:gradFill>
            <a:ln>
              <a:noFill/>
            </a:ln>
          </p:spPr>
          <p:style>
            <a:lnRef idx="0"/>
            <a:fillRef idx="0"/>
            <a:effectRef idx="0"/>
            <a:fontRef idx="minor"/>
          </p:style>
        </p:sp>
        <p:sp>
          <p:nvSpPr>
            <p:cNvPr id="72" name="CustomShape 71"/>
            <p:cNvSpPr/>
            <p:nvPr/>
          </p:nvSpPr>
          <p:spPr>
            <a:xfrm>
              <a:off x="76320" y="6431040"/>
              <a:ext cx="190080" cy="188640"/>
            </a:xfrm>
            <a:custGeom>
              <a:avLst/>
              <a:gdLst/>
              <a:ahLst/>
              <a:rect l="l" t="t"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rotWithShape="0">
              <a:gsLst>
                <a:gs pos="0">
                  <a:srgbClr val="7c96a3"/>
                </a:gs>
                <a:gs pos="100000">
                  <a:srgbClr val="3b4c54">
                    <a:alpha val="0"/>
                  </a:srgbClr>
                </a:gs>
              </a:gsLst>
              <a:lin ang="5400000"/>
            </a:gradFill>
            <a:ln>
              <a:noFill/>
            </a:ln>
          </p:spPr>
          <p:style>
            <a:lnRef idx="0"/>
            <a:fillRef idx="0"/>
            <a:effectRef idx="0"/>
            <a:fontRef idx="minor"/>
          </p:style>
        </p:sp>
        <p:sp>
          <p:nvSpPr>
            <p:cNvPr id="73" name="CustomShape 72"/>
            <p:cNvSpPr/>
            <p:nvPr/>
          </p:nvSpPr>
          <p:spPr>
            <a:xfrm>
              <a:off x="0" y="5978520"/>
              <a:ext cx="190080" cy="461520"/>
            </a:xfrm>
            <a:custGeom>
              <a:avLst/>
              <a:gdLst/>
              <a:ahLst/>
              <a:rect l="l" t="t" r="r" b="b"/>
              <a:pathLst>
                <a:path w="120" h="291">
                  <a:moveTo>
                    <a:pt x="120" y="291"/>
                  </a:moveTo>
                  <a:lnTo>
                    <a:pt x="105" y="291"/>
                  </a:lnTo>
                  <a:lnTo>
                    <a:pt x="105" y="114"/>
                  </a:lnTo>
                  <a:lnTo>
                    <a:pt x="0" y="9"/>
                  </a:lnTo>
                  <a:lnTo>
                    <a:pt x="12" y="0"/>
                  </a:lnTo>
                  <a:lnTo>
                    <a:pt x="120" y="108"/>
                  </a:lnTo>
                  <a:lnTo>
                    <a:pt x="120" y="291"/>
                  </a:lnTo>
                  <a:close/>
                </a:path>
              </a:pathLst>
            </a:custGeom>
            <a:gradFill rotWithShape="0">
              <a:gsLst>
                <a:gs pos="0">
                  <a:srgbClr val="7c96a3"/>
                </a:gs>
                <a:gs pos="100000">
                  <a:srgbClr val="3b4c54">
                    <a:alpha val="0"/>
                  </a:srgbClr>
                </a:gs>
              </a:gsLst>
              <a:lin ang="5400000"/>
            </a:gradFill>
            <a:ln>
              <a:noFill/>
            </a:ln>
          </p:spPr>
          <p:style>
            <a:lnRef idx="0"/>
            <a:fillRef idx="0"/>
            <a:effectRef idx="0"/>
            <a:fontRef idx="minor"/>
          </p:style>
        </p:sp>
        <p:sp>
          <p:nvSpPr>
            <p:cNvPr id="74" name="CustomShape 73"/>
            <p:cNvSpPr/>
            <p:nvPr/>
          </p:nvSpPr>
          <p:spPr>
            <a:xfrm>
              <a:off x="1014480" y="1801800"/>
              <a:ext cx="213840" cy="755280"/>
            </a:xfrm>
            <a:custGeom>
              <a:avLst/>
              <a:gdLst/>
              <a:ahLst/>
              <a:rect l="l" t="t" r="r" b="b"/>
              <a:pathLst>
                <a:path w="135" h="476">
                  <a:moveTo>
                    <a:pt x="12" y="476"/>
                  </a:moveTo>
                  <a:lnTo>
                    <a:pt x="0" y="476"/>
                  </a:lnTo>
                  <a:lnTo>
                    <a:pt x="0" y="128"/>
                  </a:lnTo>
                  <a:lnTo>
                    <a:pt x="126" y="0"/>
                  </a:lnTo>
                  <a:lnTo>
                    <a:pt x="135" y="9"/>
                  </a:lnTo>
                  <a:lnTo>
                    <a:pt x="12" y="131"/>
                  </a:lnTo>
                  <a:lnTo>
                    <a:pt x="12" y="476"/>
                  </a:lnTo>
                  <a:close/>
                </a:path>
              </a:pathLst>
            </a:custGeom>
            <a:gradFill rotWithShape="0">
              <a:gsLst>
                <a:gs pos="0">
                  <a:srgbClr val="7c96a3"/>
                </a:gs>
                <a:gs pos="100000">
                  <a:srgbClr val="3b4c54">
                    <a:alpha val="0"/>
                  </a:srgbClr>
                </a:gs>
              </a:gsLst>
              <a:lin ang="5400000"/>
            </a:gradFill>
            <a:ln>
              <a:noFill/>
            </a:ln>
          </p:spPr>
          <p:style>
            <a:lnRef idx="0"/>
            <a:fillRef idx="0"/>
            <a:effectRef idx="0"/>
            <a:fontRef idx="minor"/>
          </p:style>
        </p:sp>
        <p:sp>
          <p:nvSpPr>
            <p:cNvPr id="75" name="CustomShape 74"/>
            <p:cNvSpPr/>
            <p:nvPr/>
          </p:nvSpPr>
          <p:spPr>
            <a:xfrm>
              <a:off x="938160" y="2548080"/>
              <a:ext cx="166320" cy="159840"/>
            </a:xfrm>
            <a:custGeom>
              <a:avLst/>
              <a:gdLst/>
              <a:ahLst/>
              <a:rect l="l" t="t"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rotWithShape="0">
              <a:gsLst>
                <a:gs pos="0">
                  <a:srgbClr val="7c96a3"/>
                </a:gs>
                <a:gs pos="100000">
                  <a:srgbClr val="3b4c54">
                    <a:alpha val="0"/>
                  </a:srgbClr>
                </a:gs>
              </a:gsLst>
              <a:lin ang="5400000"/>
            </a:gradFill>
            <a:ln>
              <a:noFill/>
            </a:ln>
          </p:spPr>
          <p:style>
            <a:lnRef idx="0"/>
            <a:fillRef idx="0"/>
            <a:effectRef idx="0"/>
            <a:fontRef idx="minor"/>
          </p:style>
        </p:sp>
        <p:sp>
          <p:nvSpPr>
            <p:cNvPr id="76" name="CustomShape 75"/>
            <p:cNvSpPr/>
            <p:nvPr/>
          </p:nvSpPr>
          <p:spPr>
            <a:xfrm>
              <a:off x="595440" y="4680"/>
              <a:ext cx="637920" cy="4025520"/>
            </a:xfrm>
            <a:custGeom>
              <a:avLst/>
              <a:gdLst/>
              <a:ahLst/>
              <a:rect l="l" t="t"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adFill rotWithShape="0">
              <a:gsLst>
                <a:gs pos="0">
                  <a:srgbClr val="7c96a3"/>
                </a:gs>
                <a:gs pos="100000">
                  <a:srgbClr val="3b4c54">
                    <a:alpha val="0"/>
                  </a:srgbClr>
                </a:gs>
              </a:gsLst>
              <a:lin ang="5400000"/>
            </a:gradFill>
            <a:ln>
              <a:noFill/>
            </a:ln>
          </p:spPr>
          <p:style>
            <a:lnRef idx="0"/>
            <a:fillRef idx="0"/>
            <a:effectRef idx="0"/>
            <a:fontRef idx="minor"/>
          </p:style>
        </p:sp>
        <p:sp>
          <p:nvSpPr>
            <p:cNvPr id="77" name="CustomShape 76"/>
            <p:cNvSpPr/>
            <p:nvPr/>
          </p:nvSpPr>
          <p:spPr>
            <a:xfrm>
              <a:off x="1224000" y="1382760"/>
              <a:ext cx="142560" cy="47592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gradFill rotWithShape="0">
              <a:gsLst>
                <a:gs pos="0">
                  <a:srgbClr val="7c96a3"/>
                </a:gs>
                <a:gs pos="100000">
                  <a:srgbClr val="3b4c54">
                    <a:alpha val="0"/>
                  </a:srgbClr>
                </a:gs>
              </a:gsLst>
              <a:lin ang="5400000"/>
            </a:gradFill>
            <a:ln>
              <a:noFill/>
            </a:ln>
          </p:spPr>
          <p:style>
            <a:lnRef idx="0"/>
            <a:fillRef idx="0"/>
            <a:effectRef idx="0"/>
            <a:fontRef idx="minor"/>
          </p:style>
        </p:sp>
        <p:sp>
          <p:nvSpPr>
            <p:cNvPr id="78" name="CustomShape 77"/>
            <p:cNvSpPr/>
            <p:nvPr/>
          </p:nvSpPr>
          <p:spPr>
            <a:xfrm>
              <a:off x="1300320" y="1849320"/>
              <a:ext cx="109080" cy="107640"/>
            </a:xfrm>
            <a:custGeom>
              <a:avLst/>
              <a:gdLst/>
              <a:ahLst/>
              <a:rect l="l" t="t"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rotWithShape="0">
              <a:gsLst>
                <a:gs pos="0">
                  <a:srgbClr val="7c96a3"/>
                </a:gs>
                <a:gs pos="100000">
                  <a:srgbClr val="3b4c54">
                    <a:alpha val="0"/>
                  </a:srgbClr>
                </a:gs>
              </a:gsLst>
              <a:lin ang="5400000"/>
            </a:gradFill>
            <a:ln>
              <a:noFill/>
            </a:ln>
          </p:spPr>
          <p:style>
            <a:lnRef idx="0"/>
            <a:fillRef idx="0"/>
            <a:effectRef idx="0"/>
            <a:fontRef idx="minor"/>
          </p:style>
        </p:sp>
        <p:sp>
          <p:nvSpPr>
            <p:cNvPr id="79" name="CustomShape 78"/>
            <p:cNvSpPr/>
            <p:nvPr/>
          </p:nvSpPr>
          <p:spPr>
            <a:xfrm>
              <a:off x="281160" y="3417840"/>
              <a:ext cx="142560" cy="474480"/>
            </a:xfrm>
            <a:custGeom>
              <a:avLst/>
              <a:gdLst/>
              <a:ahLst/>
              <a:rect l="l" t="t" r="r" b="b"/>
              <a:pathLst>
                <a:path w="90" h="299">
                  <a:moveTo>
                    <a:pt x="12" y="299"/>
                  </a:moveTo>
                  <a:lnTo>
                    <a:pt x="0" y="299"/>
                  </a:lnTo>
                  <a:lnTo>
                    <a:pt x="0" y="80"/>
                  </a:lnTo>
                  <a:lnTo>
                    <a:pt x="81" y="0"/>
                  </a:lnTo>
                  <a:lnTo>
                    <a:pt x="90" y="8"/>
                  </a:lnTo>
                  <a:lnTo>
                    <a:pt x="12" y="83"/>
                  </a:lnTo>
                  <a:lnTo>
                    <a:pt x="12" y="299"/>
                  </a:lnTo>
                  <a:close/>
                </a:path>
              </a:pathLst>
            </a:custGeom>
            <a:gradFill rotWithShape="0">
              <a:gsLst>
                <a:gs pos="0">
                  <a:srgbClr val="7c96a3"/>
                </a:gs>
                <a:gs pos="100000">
                  <a:srgbClr val="3b4c54">
                    <a:alpha val="0"/>
                  </a:srgbClr>
                </a:gs>
              </a:gsLst>
              <a:lin ang="5400000"/>
            </a:gradFill>
            <a:ln>
              <a:noFill/>
            </a:ln>
          </p:spPr>
          <p:style>
            <a:lnRef idx="0"/>
            <a:fillRef idx="0"/>
            <a:effectRef idx="0"/>
            <a:fontRef idx="minor"/>
          </p:style>
        </p:sp>
        <p:sp>
          <p:nvSpPr>
            <p:cNvPr id="80" name="CustomShape 79"/>
            <p:cNvSpPr/>
            <p:nvPr/>
          </p:nvSpPr>
          <p:spPr>
            <a:xfrm>
              <a:off x="237960" y="3882960"/>
              <a:ext cx="109080" cy="109080"/>
            </a:xfrm>
            <a:custGeom>
              <a:avLst/>
              <a:gdLst/>
              <a:ahLst/>
              <a:rect l="l" t="t"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rotWithShape="0">
              <a:gsLst>
                <a:gs pos="0">
                  <a:srgbClr val="7c96a3"/>
                </a:gs>
                <a:gs pos="100000">
                  <a:srgbClr val="3b4c54">
                    <a:alpha val="0"/>
                  </a:srgbClr>
                </a:gs>
              </a:gsLst>
              <a:lin ang="5400000"/>
            </a:gradFill>
            <a:ln>
              <a:noFill/>
            </a:ln>
          </p:spPr>
          <p:style>
            <a:lnRef idx="0"/>
            <a:fillRef idx="0"/>
            <a:effectRef idx="0"/>
            <a:fontRef idx="minor"/>
          </p:style>
        </p:sp>
        <p:sp>
          <p:nvSpPr>
            <p:cNvPr id="81" name="CustomShape 80"/>
            <p:cNvSpPr/>
            <p:nvPr/>
          </p:nvSpPr>
          <p:spPr>
            <a:xfrm>
              <a:off x="4680" y="2166840"/>
              <a:ext cx="114120" cy="452160"/>
            </a:xfrm>
            <a:custGeom>
              <a:avLst/>
              <a:gdLst/>
              <a:ahLst/>
              <a:rect l="l" t="t" r="r" b="b"/>
              <a:pathLst>
                <a:path w="72" h="285">
                  <a:moveTo>
                    <a:pt x="6" y="285"/>
                  </a:moveTo>
                  <a:lnTo>
                    <a:pt x="0" y="276"/>
                  </a:lnTo>
                  <a:lnTo>
                    <a:pt x="60" y="216"/>
                  </a:lnTo>
                  <a:lnTo>
                    <a:pt x="60" y="0"/>
                  </a:lnTo>
                  <a:lnTo>
                    <a:pt x="72" y="0"/>
                  </a:lnTo>
                  <a:lnTo>
                    <a:pt x="72" y="222"/>
                  </a:lnTo>
                  <a:lnTo>
                    <a:pt x="6" y="285"/>
                  </a:lnTo>
                  <a:close/>
                </a:path>
              </a:pathLst>
            </a:custGeom>
            <a:gradFill rotWithShape="0">
              <a:gsLst>
                <a:gs pos="0">
                  <a:srgbClr val="7c96a3"/>
                </a:gs>
                <a:gs pos="100000">
                  <a:srgbClr val="3b4c54">
                    <a:alpha val="0"/>
                  </a:srgbClr>
                </a:gs>
              </a:gsLst>
              <a:lin ang="5400000"/>
            </a:gradFill>
            <a:ln>
              <a:noFill/>
            </a:ln>
          </p:spPr>
          <p:style>
            <a:lnRef idx="0"/>
            <a:fillRef idx="0"/>
            <a:effectRef idx="0"/>
            <a:fontRef idx="minor"/>
          </p:style>
        </p:sp>
        <p:sp>
          <p:nvSpPr>
            <p:cNvPr id="82" name="CustomShape 81"/>
            <p:cNvSpPr/>
            <p:nvPr/>
          </p:nvSpPr>
          <p:spPr>
            <a:xfrm>
              <a:off x="52560" y="2066760"/>
              <a:ext cx="109080" cy="109080"/>
            </a:xfrm>
            <a:custGeom>
              <a:avLst/>
              <a:gdLst/>
              <a:ahLst/>
              <a:rect l="l" t="t"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rotWithShape="0">
              <a:gsLst>
                <a:gs pos="0">
                  <a:srgbClr val="7c96a3"/>
                </a:gs>
                <a:gs pos="100000">
                  <a:srgbClr val="3b4c54">
                    <a:alpha val="0"/>
                  </a:srgbClr>
                </a:gs>
              </a:gsLst>
              <a:lin ang="5400000"/>
            </a:gradFill>
            <a:ln>
              <a:noFill/>
            </a:ln>
          </p:spPr>
          <p:style>
            <a:lnRef idx="0"/>
            <a:fillRef idx="0"/>
            <a:effectRef idx="0"/>
            <a:fontRef idx="minor"/>
          </p:style>
        </p:sp>
        <p:sp>
          <p:nvSpPr>
            <p:cNvPr id="83" name="CustomShape 82"/>
            <p:cNvSpPr/>
            <p:nvPr/>
          </p:nvSpPr>
          <p:spPr>
            <a:xfrm>
              <a:off x="1228680" y="4662360"/>
              <a:ext cx="23400" cy="2180880"/>
            </a:xfrm>
            <a:prstGeom prst="rect">
              <a:avLst/>
            </a:prstGeom>
            <a:gradFill rotWithShape="0">
              <a:gsLst>
                <a:gs pos="0">
                  <a:srgbClr val="7c96a3"/>
                </a:gs>
                <a:gs pos="100000">
                  <a:srgbClr val="3b4c54">
                    <a:alpha val="0"/>
                  </a:srgbClr>
                </a:gs>
              </a:gsLst>
              <a:lin ang="5400000"/>
            </a:gradFill>
            <a:ln>
              <a:noFill/>
            </a:ln>
          </p:spPr>
          <p:style>
            <a:lnRef idx="0"/>
            <a:fillRef idx="0"/>
            <a:effectRef idx="0"/>
            <a:fontRef idx="minor"/>
          </p:style>
        </p:sp>
        <p:sp>
          <p:nvSpPr>
            <p:cNvPr id="84" name="CustomShape 83"/>
            <p:cNvSpPr/>
            <p:nvPr/>
          </p:nvSpPr>
          <p:spPr>
            <a:xfrm>
              <a:off x="1319040" y="5041800"/>
              <a:ext cx="371160" cy="1801440"/>
            </a:xfrm>
            <a:custGeom>
              <a:avLst/>
              <a:gdLst/>
              <a:ahLst/>
              <a:rect l="l" t="t" r="r" b="b"/>
              <a:pathLst>
                <a:path w="234" h="1135">
                  <a:moveTo>
                    <a:pt x="15" y="1135"/>
                  </a:moveTo>
                  <a:lnTo>
                    <a:pt x="0" y="1135"/>
                  </a:lnTo>
                  <a:lnTo>
                    <a:pt x="0" y="515"/>
                  </a:lnTo>
                  <a:lnTo>
                    <a:pt x="0" y="512"/>
                  </a:lnTo>
                  <a:lnTo>
                    <a:pt x="219" y="0"/>
                  </a:lnTo>
                  <a:lnTo>
                    <a:pt x="234" y="6"/>
                  </a:lnTo>
                  <a:lnTo>
                    <a:pt x="15" y="518"/>
                  </a:lnTo>
                  <a:lnTo>
                    <a:pt x="15" y="1135"/>
                  </a:lnTo>
                  <a:close/>
                </a:path>
              </a:pathLst>
            </a:custGeom>
            <a:gradFill rotWithShape="0">
              <a:gsLst>
                <a:gs pos="0">
                  <a:srgbClr val="7c96a3"/>
                </a:gs>
                <a:gs pos="100000">
                  <a:srgbClr val="3b4c54">
                    <a:alpha val="0"/>
                  </a:srgbClr>
                </a:gs>
              </a:gsLst>
              <a:lin ang="5400000"/>
            </a:gradFill>
            <a:ln>
              <a:noFill/>
            </a:ln>
          </p:spPr>
          <p:style>
            <a:lnRef idx="0"/>
            <a:fillRef idx="0"/>
            <a:effectRef idx="0"/>
            <a:fontRef idx="minor"/>
          </p:style>
        </p:sp>
        <p:sp>
          <p:nvSpPr>
            <p:cNvPr id="85" name="CustomShape 84"/>
            <p:cNvSpPr/>
            <p:nvPr/>
          </p:nvSpPr>
          <p:spPr>
            <a:xfrm>
              <a:off x="1147680" y="4481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7c96a3"/>
                </a:gs>
                <a:gs pos="100000">
                  <a:srgbClr val="3b4c54">
                    <a:alpha val="0"/>
                  </a:srgbClr>
                </a:gs>
              </a:gsLst>
              <a:lin ang="5400000"/>
            </a:gradFill>
            <a:ln>
              <a:noFill/>
            </a:ln>
          </p:spPr>
          <p:style>
            <a:lnRef idx="0"/>
            <a:fillRef idx="0"/>
            <a:effectRef idx="0"/>
            <a:fontRef idx="minor"/>
          </p:style>
        </p:sp>
        <p:sp>
          <p:nvSpPr>
            <p:cNvPr id="86" name="CustomShape 85"/>
            <p:cNvSpPr/>
            <p:nvPr/>
          </p:nvSpPr>
          <p:spPr>
            <a:xfrm>
              <a:off x="819000" y="3983040"/>
              <a:ext cx="347400" cy="2860200"/>
            </a:xfrm>
            <a:custGeom>
              <a:avLst/>
              <a:gdLst/>
              <a:ahLst/>
              <a:rect l="l" t="t" r="r" b="b"/>
              <a:pathLst>
                <a:path w="219" h="1802">
                  <a:moveTo>
                    <a:pt x="219" y="1802"/>
                  </a:moveTo>
                  <a:lnTo>
                    <a:pt x="201" y="1802"/>
                  </a:lnTo>
                  <a:lnTo>
                    <a:pt x="201" y="1185"/>
                  </a:lnTo>
                  <a:lnTo>
                    <a:pt x="0" y="3"/>
                  </a:lnTo>
                  <a:lnTo>
                    <a:pt x="15" y="0"/>
                  </a:lnTo>
                  <a:lnTo>
                    <a:pt x="219" y="1185"/>
                  </a:lnTo>
                  <a:lnTo>
                    <a:pt x="219" y="1802"/>
                  </a:lnTo>
                  <a:close/>
                </a:path>
              </a:pathLst>
            </a:custGeom>
            <a:gradFill rotWithShape="0">
              <a:gsLst>
                <a:gs pos="0">
                  <a:srgbClr val="7c96a3"/>
                </a:gs>
                <a:gs pos="100000">
                  <a:srgbClr val="3b4c54">
                    <a:alpha val="0"/>
                  </a:srgbClr>
                </a:gs>
              </a:gsLst>
              <a:lin ang="5400000"/>
            </a:gradFill>
            <a:ln>
              <a:noFill/>
            </a:ln>
          </p:spPr>
          <p:style>
            <a:lnRef idx="0"/>
            <a:fillRef idx="0"/>
            <a:effectRef idx="0"/>
            <a:fontRef idx="minor"/>
          </p:style>
        </p:sp>
        <p:sp>
          <p:nvSpPr>
            <p:cNvPr id="87" name="CustomShape 86"/>
            <p:cNvSpPr/>
            <p:nvPr/>
          </p:nvSpPr>
          <p:spPr>
            <a:xfrm>
              <a:off x="728640" y="380700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rotWithShape="0">
              <a:gsLst>
                <a:gs pos="0">
                  <a:srgbClr val="7c96a3"/>
                </a:gs>
                <a:gs pos="100000">
                  <a:srgbClr val="3b4c54">
                    <a:alpha val="0"/>
                  </a:srgbClr>
                </a:gs>
              </a:gsLst>
              <a:lin ang="5400000"/>
            </a:gradFill>
            <a:ln>
              <a:noFill/>
            </a:ln>
          </p:spPr>
          <p:style>
            <a:lnRef idx="0"/>
            <a:fillRef idx="0"/>
            <a:effectRef idx="0"/>
            <a:fontRef idx="minor"/>
          </p:style>
        </p:sp>
        <p:sp>
          <p:nvSpPr>
            <p:cNvPr id="88" name="CustomShape 87"/>
            <p:cNvSpPr/>
            <p:nvPr/>
          </p:nvSpPr>
          <p:spPr>
            <a:xfrm>
              <a:off x="1623960" y="4867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rotWithShape="0">
              <a:gsLst>
                <a:gs pos="0">
                  <a:srgbClr val="7c96a3"/>
                </a:gs>
                <a:gs pos="100000">
                  <a:srgbClr val="3b4c54">
                    <a:alpha val="0"/>
                  </a:srgbClr>
                </a:gs>
              </a:gsLst>
              <a:lin ang="5400000"/>
            </a:gradFill>
            <a:ln>
              <a:noFill/>
            </a:ln>
          </p:spPr>
          <p:style>
            <a:lnRef idx="0"/>
            <a:fillRef idx="0"/>
            <a:effectRef idx="0"/>
            <a:fontRef idx="minor"/>
          </p:style>
        </p:sp>
        <p:sp>
          <p:nvSpPr>
            <p:cNvPr id="89" name="CustomShape 88"/>
            <p:cNvSpPr/>
            <p:nvPr/>
          </p:nvSpPr>
          <p:spPr>
            <a:xfrm>
              <a:off x="1405080" y="5423040"/>
              <a:ext cx="371160" cy="1425240"/>
            </a:xfrm>
            <a:custGeom>
              <a:avLst/>
              <a:gdLst/>
              <a:ahLst/>
              <a:rect l="l" t="t" r="r" b="b"/>
              <a:pathLst>
                <a:path w="234" h="898">
                  <a:moveTo>
                    <a:pt x="18" y="898"/>
                  </a:moveTo>
                  <a:lnTo>
                    <a:pt x="0" y="898"/>
                  </a:lnTo>
                  <a:lnTo>
                    <a:pt x="0" y="515"/>
                  </a:lnTo>
                  <a:lnTo>
                    <a:pt x="0" y="512"/>
                  </a:lnTo>
                  <a:lnTo>
                    <a:pt x="222" y="0"/>
                  </a:lnTo>
                  <a:lnTo>
                    <a:pt x="234" y="6"/>
                  </a:lnTo>
                  <a:lnTo>
                    <a:pt x="18" y="518"/>
                  </a:lnTo>
                  <a:lnTo>
                    <a:pt x="18" y="898"/>
                  </a:lnTo>
                  <a:close/>
                </a:path>
              </a:pathLst>
            </a:custGeom>
            <a:gradFill rotWithShape="0">
              <a:gsLst>
                <a:gs pos="0">
                  <a:srgbClr val="7c96a3"/>
                </a:gs>
                <a:gs pos="100000">
                  <a:srgbClr val="3b4c54">
                    <a:alpha val="0"/>
                  </a:srgbClr>
                </a:gs>
              </a:gsLst>
              <a:lin ang="5400000"/>
            </a:gradFill>
            <a:ln>
              <a:noFill/>
            </a:ln>
          </p:spPr>
          <p:style>
            <a:lnRef idx="0"/>
            <a:fillRef idx="0"/>
            <a:effectRef idx="0"/>
            <a:fontRef idx="minor"/>
          </p:style>
        </p:sp>
        <p:sp>
          <p:nvSpPr>
            <p:cNvPr id="90" name="CustomShape 89"/>
            <p:cNvSpPr/>
            <p:nvPr/>
          </p:nvSpPr>
          <p:spPr>
            <a:xfrm>
              <a:off x="1666800" y="5945040"/>
              <a:ext cx="151920" cy="91260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gradFill rotWithShape="0">
              <a:gsLst>
                <a:gs pos="0">
                  <a:srgbClr val="7c96a3"/>
                </a:gs>
                <a:gs pos="100000">
                  <a:srgbClr val="3b4c54">
                    <a:alpha val="0"/>
                  </a:srgbClr>
                </a:gs>
              </a:gsLst>
              <a:lin ang="5400000"/>
            </a:gradFill>
            <a:ln>
              <a:noFill/>
            </a:ln>
          </p:spPr>
          <p:style>
            <a:lnRef idx="0"/>
            <a:fillRef idx="0"/>
            <a:effectRef idx="0"/>
            <a:fontRef idx="minor"/>
          </p:style>
        </p:sp>
        <p:sp>
          <p:nvSpPr>
            <p:cNvPr id="91" name="CustomShape 90"/>
            <p:cNvSpPr/>
            <p:nvPr/>
          </p:nvSpPr>
          <p:spPr>
            <a:xfrm>
              <a:off x="1709640" y="5246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7c96a3"/>
                </a:gs>
                <a:gs pos="100000">
                  <a:srgbClr val="3b4c54">
                    <a:alpha val="0"/>
                  </a:srgbClr>
                </a:gs>
              </a:gsLst>
              <a:lin ang="5400000"/>
            </a:gradFill>
            <a:ln>
              <a:noFill/>
            </a:ln>
          </p:spPr>
          <p:style>
            <a:lnRef idx="0"/>
            <a:fillRef idx="0"/>
            <a:effectRef idx="0"/>
            <a:fontRef idx="minor"/>
          </p:style>
        </p:sp>
        <p:sp>
          <p:nvSpPr>
            <p:cNvPr id="92" name="CustomShape 91"/>
            <p:cNvSpPr/>
            <p:nvPr/>
          </p:nvSpPr>
          <p:spPr>
            <a:xfrm>
              <a:off x="1709640" y="576432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rotWithShape="0">
              <a:gsLst>
                <a:gs pos="0">
                  <a:srgbClr val="7c96a3"/>
                </a:gs>
                <a:gs pos="100000">
                  <a:srgbClr val="3b4c54">
                    <a:alpha val="0"/>
                  </a:srgbClr>
                </a:gs>
              </a:gsLst>
              <a:lin ang="5400000"/>
            </a:gradFill>
            <a:ln>
              <a:noFill/>
            </a:ln>
          </p:spPr>
          <p:style>
            <a:lnRef idx="0"/>
            <a:fillRef idx="0"/>
            <a:effectRef idx="0"/>
            <a:fontRef idx="minor"/>
          </p:style>
        </p:sp>
        <p:sp>
          <p:nvSpPr>
            <p:cNvPr id="93" name="CustomShape 92"/>
            <p:cNvSpPr/>
            <p:nvPr/>
          </p:nvSpPr>
          <p:spPr>
            <a:xfrm>
              <a:off x="1766880" y="6330960"/>
              <a:ext cx="418680" cy="526680"/>
            </a:xfrm>
            <a:custGeom>
              <a:avLst/>
              <a:gdLst/>
              <a:ahLst/>
              <a:rect l="l" t="t" r="r" b="b"/>
              <a:pathLst>
                <a:path w="264" h="332">
                  <a:moveTo>
                    <a:pt x="12" y="332"/>
                  </a:moveTo>
                  <a:lnTo>
                    <a:pt x="0" y="326"/>
                  </a:lnTo>
                  <a:lnTo>
                    <a:pt x="45" y="206"/>
                  </a:lnTo>
                  <a:lnTo>
                    <a:pt x="255" y="0"/>
                  </a:lnTo>
                  <a:lnTo>
                    <a:pt x="264" y="12"/>
                  </a:lnTo>
                  <a:lnTo>
                    <a:pt x="60" y="215"/>
                  </a:lnTo>
                  <a:lnTo>
                    <a:pt x="12" y="332"/>
                  </a:lnTo>
                  <a:close/>
                </a:path>
              </a:pathLst>
            </a:custGeom>
            <a:gradFill rotWithShape="0">
              <a:gsLst>
                <a:gs pos="0">
                  <a:srgbClr val="7c96a3"/>
                </a:gs>
                <a:gs pos="100000">
                  <a:srgbClr val="3b4c54">
                    <a:alpha val="0"/>
                  </a:srgbClr>
                </a:gs>
              </a:gsLst>
              <a:lin ang="5400000"/>
            </a:gradFill>
            <a:ln>
              <a:noFill/>
            </a:ln>
          </p:spPr>
          <p:style>
            <a:lnRef idx="0"/>
            <a:fillRef idx="0"/>
            <a:effectRef idx="0"/>
            <a:fontRef idx="minor"/>
          </p:style>
        </p:sp>
        <p:sp>
          <p:nvSpPr>
            <p:cNvPr id="94" name="CustomShape 93"/>
            <p:cNvSpPr/>
            <p:nvPr/>
          </p:nvSpPr>
          <p:spPr>
            <a:xfrm>
              <a:off x="2147760" y="6221520"/>
              <a:ext cx="156960" cy="14724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rotWithShape="0">
              <a:gsLst>
                <a:gs pos="0">
                  <a:srgbClr val="7c96a3"/>
                </a:gs>
                <a:gs pos="100000">
                  <a:srgbClr val="3b4c54">
                    <a:alpha val="0"/>
                  </a:srgbClr>
                </a:gs>
              </a:gsLst>
              <a:lin ang="5400000"/>
            </a:gradFill>
            <a:ln>
              <a:noFill/>
            </a:ln>
          </p:spPr>
          <p:style>
            <a:lnRef idx="0"/>
            <a:fillRef idx="0"/>
            <a:effectRef idx="0"/>
            <a:fontRef idx="minor"/>
          </p:style>
        </p:sp>
        <p:sp>
          <p:nvSpPr>
            <p:cNvPr id="95" name="CustomShape 94"/>
            <p:cNvSpPr/>
            <p:nvPr/>
          </p:nvSpPr>
          <p:spPr>
            <a:xfrm>
              <a:off x="504720" y="9360"/>
              <a:ext cx="232920" cy="5103360"/>
            </a:xfrm>
            <a:custGeom>
              <a:avLst/>
              <a:gdLst/>
              <a:ahLst/>
              <a:rect l="l" t="t"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adFill rotWithShape="0">
              <a:gsLst>
                <a:gs pos="0">
                  <a:srgbClr val="7c96a3"/>
                </a:gs>
                <a:gs pos="100000">
                  <a:srgbClr val="3b4c54">
                    <a:alpha val="0"/>
                  </a:srgbClr>
                </a:gs>
              </a:gsLst>
              <a:lin ang="5400000"/>
            </a:gradFill>
            <a:ln>
              <a:noFill/>
            </a:ln>
          </p:spPr>
          <p:style>
            <a:lnRef idx="0"/>
            <a:fillRef idx="0"/>
            <a:effectRef idx="0"/>
            <a:fontRef idx="minor"/>
          </p:style>
        </p:sp>
        <p:sp>
          <p:nvSpPr>
            <p:cNvPr id="96" name="CustomShape 95"/>
            <p:cNvSpPr/>
            <p:nvPr/>
          </p:nvSpPr>
          <p:spPr>
            <a:xfrm>
              <a:off x="633240" y="5103720"/>
              <a:ext cx="185400" cy="185400"/>
            </a:xfrm>
            <a:custGeom>
              <a:avLst/>
              <a:gdLst/>
              <a:ahLst/>
              <a:rect l="l" t="t"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rotWithShape="0">
              <a:gsLst>
                <a:gs pos="0">
                  <a:srgbClr val="7c96a3"/>
                </a:gs>
                <a:gs pos="100000">
                  <a:srgbClr val="3b4c54">
                    <a:alpha val="0"/>
                  </a:srgbClr>
                </a:gs>
              </a:gsLst>
              <a:lin ang="5400000"/>
            </a:gradFill>
            <a:ln>
              <a:noFill/>
            </a:ln>
          </p:spPr>
          <p:style>
            <a:lnRef idx="0"/>
            <a:fillRef idx="0"/>
            <a:effectRef idx="0"/>
            <a:fontRef idx="minor"/>
          </p:style>
        </p:sp>
      </p:grpSp>
      <p:sp>
        <p:nvSpPr>
          <p:cNvPr id="97" name="PlaceHolder 96"/>
          <p:cNvSpPr>
            <a:spLocks noGrp="1"/>
          </p:cNvSpPr>
          <p:nvPr>
            <p:ph type="title"/>
          </p:nvPr>
        </p:nvSpPr>
        <p:spPr>
          <a:xfrm>
            <a:off x="1876320" y="1122480"/>
            <a:ext cx="8791200" cy="2387160"/>
          </a:xfrm>
          <a:prstGeom prst="rect">
            <a:avLst/>
          </a:prstGeom>
        </p:spPr>
        <p:txBody>
          <a:bodyPr anchor="b">
            <a:normAutofit/>
          </a:bodyPr>
          <a:p>
            <a:pPr>
              <a:lnSpc>
                <a:spcPct val="90000"/>
              </a:lnSpc>
            </a:pPr>
            <a:r>
              <a:rPr b="0" lang="en-US" sz="4800" spc="-1" strike="noStrike" cap="all">
                <a:solidFill>
                  <a:srgbClr val="ffffff"/>
                </a:solidFill>
                <a:latin typeface="Tw Cen MT"/>
              </a:rPr>
              <a:t>Click to edit Master title style</a:t>
            </a:r>
            <a:endParaRPr b="0" lang="en-US" sz="4800" spc="-1" strike="noStrike">
              <a:solidFill>
                <a:srgbClr val="ffffff"/>
              </a:solidFill>
              <a:latin typeface="Tw Cen MT"/>
            </a:endParaRPr>
          </a:p>
        </p:txBody>
      </p:sp>
      <p:sp>
        <p:nvSpPr>
          <p:cNvPr id="98" name="PlaceHolder 97"/>
          <p:cNvSpPr>
            <a:spLocks noGrp="1"/>
          </p:cNvSpPr>
          <p:nvPr>
            <p:ph type="dt"/>
          </p:nvPr>
        </p:nvSpPr>
        <p:spPr>
          <a:xfrm>
            <a:off x="7077600" y="5410080"/>
            <a:ext cx="2742840" cy="364680"/>
          </a:xfrm>
          <a:prstGeom prst="rect">
            <a:avLst/>
          </a:prstGeom>
        </p:spPr>
        <p:txBody>
          <a:bodyPr anchor="ctr">
            <a:noAutofit/>
          </a:bodyPr>
          <a:p>
            <a:pPr algn="r">
              <a:lnSpc>
                <a:spcPct val="100000"/>
              </a:lnSpc>
            </a:pPr>
            <a:fld id="{911D21CA-58BE-4371-A037-7F0001106152}" type="datetime">
              <a:rPr b="0" lang="en-US" sz="1050" spc="-1" strike="noStrike">
                <a:solidFill>
                  <a:srgbClr val="ffffff"/>
                </a:solidFill>
                <a:latin typeface="Tw Cen MT"/>
              </a:rPr>
              <a:t>7/30/20</a:t>
            </a:fld>
            <a:endParaRPr b="0" lang="en-US" sz="1050" spc="-1" strike="noStrike">
              <a:latin typeface="Times New Roman"/>
            </a:endParaRPr>
          </a:p>
        </p:txBody>
      </p:sp>
      <p:sp>
        <p:nvSpPr>
          <p:cNvPr id="99" name="PlaceHolder 98"/>
          <p:cNvSpPr>
            <a:spLocks noGrp="1"/>
          </p:cNvSpPr>
          <p:nvPr>
            <p:ph type="ftr"/>
          </p:nvPr>
        </p:nvSpPr>
        <p:spPr>
          <a:xfrm>
            <a:off x="1876320" y="5410080"/>
            <a:ext cx="5124600" cy="364680"/>
          </a:xfrm>
          <a:prstGeom prst="rect">
            <a:avLst/>
          </a:prstGeom>
        </p:spPr>
        <p:txBody>
          <a:bodyPr anchor="ctr">
            <a:noAutofit/>
          </a:bodyPr>
          <a:p>
            <a:endParaRPr b="0" lang="en-US" sz="2400" spc="-1" strike="noStrike">
              <a:latin typeface="Times New Roman"/>
            </a:endParaRPr>
          </a:p>
        </p:txBody>
      </p:sp>
      <p:sp>
        <p:nvSpPr>
          <p:cNvPr id="100" name="PlaceHolder 99"/>
          <p:cNvSpPr>
            <a:spLocks noGrp="1"/>
          </p:cNvSpPr>
          <p:nvPr>
            <p:ph type="sldNum"/>
          </p:nvPr>
        </p:nvSpPr>
        <p:spPr>
          <a:xfrm>
            <a:off x="9896760" y="5410080"/>
            <a:ext cx="770760" cy="364680"/>
          </a:xfrm>
          <a:prstGeom prst="rect">
            <a:avLst/>
          </a:prstGeom>
        </p:spPr>
        <p:txBody>
          <a:bodyPr anchor="ctr">
            <a:noAutofit/>
          </a:bodyPr>
          <a:p>
            <a:pPr algn="r">
              <a:lnSpc>
                <a:spcPct val="100000"/>
              </a:lnSpc>
            </a:pPr>
            <a:fld id="{C776E5E0-E739-4939-8AD6-17659ED4250E}" type="slidenum">
              <a:rPr b="0" lang="en-US" sz="1050" spc="-1" strike="noStrike">
                <a:solidFill>
                  <a:srgbClr val="ffffff"/>
                </a:solidFill>
                <a:latin typeface="Tw Cen MT"/>
              </a:rPr>
              <a:t>&lt;number&gt;</a:t>
            </a:fld>
            <a:endParaRPr b="0" lang="en-US" sz="1050" spc="-1" strike="noStrike">
              <a:latin typeface="Times New Roman"/>
            </a:endParaRPr>
          </a:p>
        </p:txBody>
      </p:sp>
      <p:sp>
        <p:nvSpPr>
          <p:cNvPr id="101" name="PlaceHolder 100"/>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2400" spc="-1" strike="noStrike">
                <a:solidFill>
                  <a:srgbClr val="ffffff"/>
                </a:solidFill>
                <a:latin typeface="Tw Cen MT"/>
              </a:rPr>
              <a:t>Click to edit the outline text format</a:t>
            </a:r>
            <a:endParaRPr b="0" lang="en-US" sz="2400" spc="-1" strike="noStrike">
              <a:solidFill>
                <a:srgbClr val="ffffff"/>
              </a:solidFill>
              <a:latin typeface="Tw Cen MT"/>
            </a:endParaRPr>
          </a:p>
          <a:p>
            <a:pPr lvl="1" marL="864000" indent="-324000">
              <a:spcBef>
                <a:spcPts val="1134"/>
              </a:spcBef>
              <a:buClr>
                <a:srgbClr val="ffffff"/>
              </a:buClr>
              <a:buSzPct val="75000"/>
              <a:buFont typeface="Symbol" charset="2"/>
              <a:buChar char=""/>
            </a:pPr>
            <a:r>
              <a:rPr b="0" lang="en-US" sz="1800" spc="-1" strike="noStrike">
                <a:solidFill>
                  <a:srgbClr val="ffffff"/>
                </a:solidFill>
                <a:latin typeface="Tw Cen MT"/>
              </a:rPr>
              <a:t>Second Outline Level</a:t>
            </a:r>
            <a:endParaRPr b="0" lang="en-US" sz="1800" spc="-1" strike="noStrike">
              <a:solidFill>
                <a:srgbClr val="ffffff"/>
              </a:solidFill>
              <a:latin typeface="Tw Cen MT"/>
            </a:endParaRPr>
          </a:p>
          <a:p>
            <a:pPr lvl="2" marL="1296000" indent="-288000">
              <a:spcBef>
                <a:spcPts val="850"/>
              </a:spcBef>
              <a:buClr>
                <a:srgbClr val="ffffff"/>
              </a:buClr>
              <a:buSzPct val="45000"/>
              <a:buFont typeface="Wingdings" charset="2"/>
              <a:buChar char=""/>
            </a:pPr>
            <a:r>
              <a:rPr b="0" lang="en-US" sz="1600" spc="-1" strike="noStrike">
                <a:solidFill>
                  <a:srgbClr val="ffffff"/>
                </a:solidFill>
                <a:latin typeface="Tw Cen MT"/>
              </a:rPr>
              <a:t>Third Outline Level</a:t>
            </a:r>
            <a:endParaRPr b="0" lang="en-US" sz="1600" spc="-1" strike="noStrike">
              <a:solidFill>
                <a:srgbClr val="ffffff"/>
              </a:solidFill>
              <a:latin typeface="Tw Cen MT"/>
            </a:endParaRPr>
          </a:p>
          <a:p>
            <a:pPr lvl="3" marL="1728000" indent="-216000">
              <a:spcBef>
                <a:spcPts val="567"/>
              </a:spcBef>
              <a:buClr>
                <a:srgbClr val="ffffff"/>
              </a:buClr>
              <a:buSzPct val="75000"/>
              <a:buFont typeface="Symbol" charset="2"/>
              <a:buChar char=""/>
            </a:pPr>
            <a:r>
              <a:rPr b="0" lang="en-US" sz="1600" spc="-1" strike="noStrike">
                <a:solidFill>
                  <a:srgbClr val="ffffff"/>
                </a:solidFill>
                <a:latin typeface="Tw Cen MT"/>
              </a:rPr>
              <a:t>Fourth Outline Level</a:t>
            </a:r>
            <a:endParaRPr b="0" lang="en-US" sz="1600" spc="-1" strike="noStrike">
              <a:solidFill>
                <a:srgbClr val="ffffff"/>
              </a:solidFill>
              <a:latin typeface="Tw Cen MT"/>
            </a:endParaRPr>
          </a:p>
          <a:p>
            <a:pPr lvl="4" marL="2160000" indent="-216000">
              <a:spcBef>
                <a:spcPts val="283"/>
              </a:spcBef>
              <a:buClr>
                <a:srgbClr val="ffffff"/>
              </a:buClr>
              <a:buSzPct val="45000"/>
              <a:buFont typeface="Wingdings" charset="2"/>
              <a:buChar char=""/>
            </a:pPr>
            <a:r>
              <a:rPr b="0" lang="en-US" sz="2000" spc="-1" strike="noStrike">
                <a:solidFill>
                  <a:srgbClr val="ffffff"/>
                </a:solidFill>
                <a:latin typeface="Tw Cen MT"/>
              </a:rPr>
              <a:t>Fifth Outline Level</a:t>
            </a:r>
            <a:endParaRPr b="0" lang="en-US" sz="2000" spc="-1" strike="noStrike">
              <a:solidFill>
                <a:srgbClr val="ffffff"/>
              </a:solidFill>
              <a:latin typeface="Tw Cen MT"/>
            </a:endParaRPr>
          </a:p>
          <a:p>
            <a:pPr lvl="5" marL="2592000" indent="-216000">
              <a:spcBef>
                <a:spcPts val="283"/>
              </a:spcBef>
              <a:buClr>
                <a:srgbClr val="ffffff"/>
              </a:buClr>
              <a:buSzPct val="45000"/>
              <a:buFont typeface="Wingdings" charset="2"/>
              <a:buChar char=""/>
            </a:pPr>
            <a:r>
              <a:rPr b="0" lang="en-US" sz="2000" spc="-1" strike="noStrike">
                <a:solidFill>
                  <a:srgbClr val="ffffff"/>
                </a:solidFill>
                <a:latin typeface="Tw Cen MT"/>
              </a:rPr>
              <a:t>Sixth Outline Level</a:t>
            </a:r>
            <a:endParaRPr b="0" lang="en-US" sz="2000" spc="-1" strike="noStrike">
              <a:solidFill>
                <a:srgbClr val="ffffff"/>
              </a:solidFill>
              <a:latin typeface="Tw Cen MT"/>
            </a:endParaRPr>
          </a:p>
          <a:p>
            <a:pPr lvl="6" marL="3024000" indent="-216000">
              <a:spcBef>
                <a:spcPts val="283"/>
              </a:spcBef>
              <a:buClr>
                <a:srgbClr val="ffffff"/>
              </a:buClr>
              <a:buSzPct val="45000"/>
              <a:buFont typeface="Wingdings" charset="2"/>
              <a:buChar char=""/>
            </a:pPr>
            <a:r>
              <a:rPr b="0" lang="en-US" sz="2000" spc="-1" strike="noStrike">
                <a:solidFill>
                  <a:srgbClr val="ffffff"/>
                </a:solidFill>
                <a:latin typeface="Tw Cen MT"/>
              </a:rPr>
              <a:t>Seventh Outline Level</a:t>
            </a:r>
            <a:endParaRPr b="0" lang="en-US" sz="2000" spc="-1" strike="noStrike">
              <a:solidFill>
                <a:srgbClr val="ffffff"/>
              </a:solidFill>
              <a:latin typeface="Tw Cen MT"/>
            </a:endParaRPr>
          </a:p>
        </p:txBody>
      </p:sp>
    </p:spTree>
  </p:cSld>
  <p:clrMap bg1="lt1" bg2="lt2" tx1="dk1"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138" name="Picture 2" descr="\\DROBO-FS\QuickDrops\JB\PPTX NG\Droplets\LightingOverlay.png"/>
          <p:cNvPicPr/>
          <p:nvPr/>
        </p:nvPicPr>
        <p:blipFill>
          <a:blip r:embed="rId3">
            <a:alphaModFix amt="30000"/>
          </a:blip>
          <a:stretch/>
        </p:blipFill>
        <p:spPr>
          <a:xfrm>
            <a:off x="0" y="0"/>
            <a:ext cx="12191760" cy="6857640"/>
          </a:xfrm>
          <a:prstGeom prst="rect">
            <a:avLst/>
          </a:prstGeom>
          <a:ln>
            <a:noFill/>
          </a:ln>
        </p:spPr>
      </p:pic>
      <p:grpSp>
        <p:nvGrpSpPr>
          <p:cNvPr id="139" name="Group 1"/>
          <p:cNvGrpSpPr/>
          <p:nvPr/>
        </p:nvGrpSpPr>
        <p:grpSpPr>
          <a:xfrm>
            <a:off x="-14400" y="0"/>
            <a:ext cx="12053520" cy="6857640"/>
            <a:chOff x="-14400" y="0"/>
            <a:chExt cx="12053520" cy="6857640"/>
          </a:xfrm>
        </p:grpSpPr>
        <p:grpSp>
          <p:nvGrpSpPr>
            <p:cNvPr id="140" name="Group 2"/>
            <p:cNvGrpSpPr/>
            <p:nvPr/>
          </p:nvGrpSpPr>
          <p:grpSpPr>
            <a:xfrm>
              <a:off x="-14400" y="0"/>
              <a:ext cx="1220760" cy="6857640"/>
              <a:chOff x="-14400" y="0"/>
              <a:chExt cx="1220760" cy="6857640"/>
            </a:xfrm>
          </p:grpSpPr>
          <p:sp>
            <p:nvSpPr>
              <p:cNvPr id="141" name="CustomShape 3"/>
              <p:cNvSpPr/>
              <p:nvPr/>
            </p:nvSpPr>
            <p:spPr>
              <a:xfrm>
                <a:off x="114480" y="4680"/>
                <a:ext cx="23400" cy="2180880"/>
              </a:xfrm>
              <a:prstGeom prst="rect">
                <a:avLst/>
              </a:prstGeom>
              <a:noFill/>
              <a:ln>
                <a:noFill/>
              </a:ln>
            </p:spPr>
            <p:style>
              <a:lnRef idx="0"/>
              <a:fillRef idx="0"/>
              <a:effectRef idx="0"/>
              <a:fontRef idx="minor"/>
            </p:style>
          </p:sp>
          <p:sp>
            <p:nvSpPr>
              <p:cNvPr id="142" name="CustomShape 4"/>
              <p:cNvSpPr/>
              <p:nvPr/>
            </p:nvSpPr>
            <p:spPr>
              <a:xfrm>
                <a:off x="33480" y="217656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noFill/>
              <a:ln>
                <a:noFill/>
              </a:ln>
            </p:spPr>
            <p:style>
              <a:lnRef idx="0"/>
              <a:fillRef idx="0"/>
              <a:effectRef idx="0"/>
              <a:fontRef idx="minor"/>
            </p:style>
          </p:sp>
          <p:sp>
            <p:nvSpPr>
              <p:cNvPr id="143" name="CustomShape 5"/>
              <p:cNvSpPr/>
              <p:nvPr/>
            </p:nvSpPr>
            <p:spPr>
              <a:xfrm>
                <a:off x="28440" y="4021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144" name="CustomShape 6"/>
              <p:cNvSpPr/>
              <p:nvPr/>
            </p:nvSpPr>
            <p:spPr>
              <a:xfrm>
                <a:off x="200160" y="4680"/>
                <a:ext cx="369360" cy="1810800"/>
              </a:xfrm>
              <a:custGeom>
                <a:avLst/>
                <a:gdLst/>
                <a:ahLst/>
                <a:rect l="l" t="t" r="r" b="b"/>
                <a:pathLst>
                  <a:path w="233" h="1141">
                    <a:moveTo>
                      <a:pt x="218" y="1141"/>
                    </a:moveTo>
                    <a:lnTo>
                      <a:pt x="0" y="626"/>
                    </a:lnTo>
                    <a:lnTo>
                      <a:pt x="0" y="0"/>
                    </a:lnTo>
                    <a:lnTo>
                      <a:pt x="15" y="0"/>
                    </a:lnTo>
                    <a:lnTo>
                      <a:pt x="15" y="623"/>
                    </a:lnTo>
                    <a:lnTo>
                      <a:pt x="233" y="1135"/>
                    </a:lnTo>
                    <a:lnTo>
                      <a:pt x="218" y="1141"/>
                    </a:lnTo>
                    <a:close/>
                  </a:path>
                </a:pathLst>
              </a:custGeom>
              <a:noFill/>
              <a:ln>
                <a:noFill/>
              </a:ln>
            </p:spPr>
            <p:style>
              <a:lnRef idx="0"/>
              <a:fillRef idx="0"/>
              <a:effectRef idx="0"/>
              <a:fontRef idx="minor"/>
            </p:style>
          </p:sp>
          <p:sp>
            <p:nvSpPr>
              <p:cNvPr id="145" name="CustomShape 7"/>
              <p:cNvSpPr/>
              <p:nvPr/>
            </p:nvSpPr>
            <p:spPr>
              <a:xfrm>
                <a:off x="503280" y="1801800"/>
                <a:ext cx="190080" cy="188640"/>
              </a:xfrm>
              <a:custGeom>
                <a:avLst/>
                <a:gdLst/>
                <a:ahLst/>
                <a:rect l="l" t="t"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noFill/>
              <a:ln>
                <a:noFill/>
              </a:ln>
            </p:spPr>
            <p:style>
              <a:lnRef idx="0"/>
              <a:fillRef idx="0"/>
              <a:effectRef idx="0"/>
              <a:fontRef idx="minor"/>
            </p:style>
          </p:sp>
          <p:sp>
            <p:nvSpPr>
              <p:cNvPr id="146" name="CustomShape 8"/>
              <p:cNvSpPr/>
              <p:nvPr/>
            </p:nvSpPr>
            <p:spPr>
              <a:xfrm>
                <a:off x="285840" y="4680"/>
                <a:ext cx="369360" cy="1429920"/>
              </a:xfrm>
              <a:custGeom>
                <a:avLst/>
                <a:gdLst/>
                <a:ahLst/>
                <a:rect l="l" t="t" r="r" b="b"/>
                <a:pathLst>
                  <a:path w="233" h="901">
                    <a:moveTo>
                      <a:pt x="221" y="901"/>
                    </a:moveTo>
                    <a:lnTo>
                      <a:pt x="0" y="383"/>
                    </a:lnTo>
                    <a:lnTo>
                      <a:pt x="0" y="0"/>
                    </a:lnTo>
                    <a:lnTo>
                      <a:pt x="18" y="0"/>
                    </a:lnTo>
                    <a:lnTo>
                      <a:pt x="18" y="380"/>
                    </a:lnTo>
                    <a:lnTo>
                      <a:pt x="233" y="895"/>
                    </a:lnTo>
                    <a:lnTo>
                      <a:pt x="221" y="901"/>
                    </a:lnTo>
                    <a:close/>
                  </a:path>
                </a:pathLst>
              </a:custGeom>
              <a:noFill/>
              <a:ln>
                <a:noFill/>
              </a:ln>
            </p:spPr>
            <p:style>
              <a:lnRef idx="0"/>
              <a:fillRef idx="0"/>
              <a:effectRef idx="0"/>
              <a:fontRef idx="minor"/>
            </p:style>
          </p:sp>
          <p:sp>
            <p:nvSpPr>
              <p:cNvPr id="147" name="CustomShape 9"/>
              <p:cNvSpPr/>
              <p:nvPr/>
            </p:nvSpPr>
            <p:spPr>
              <a:xfrm>
                <a:off x="546120" y="0"/>
                <a:ext cx="151920" cy="91260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noFill/>
              <a:ln>
                <a:noFill/>
              </a:ln>
            </p:spPr>
            <p:style>
              <a:lnRef idx="0"/>
              <a:fillRef idx="0"/>
              <a:effectRef idx="0"/>
              <a:fontRef idx="minor"/>
            </p:style>
          </p:sp>
          <p:sp>
            <p:nvSpPr>
              <p:cNvPr id="148" name="CustomShape 10"/>
              <p:cNvSpPr/>
              <p:nvPr/>
            </p:nvSpPr>
            <p:spPr>
              <a:xfrm>
                <a:off x="588960" y="1420920"/>
                <a:ext cx="190080" cy="190080"/>
              </a:xfrm>
              <a:custGeom>
                <a:avLst/>
                <a:gdLst/>
                <a:ahLst/>
                <a:rect l="l" t="t"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noFill/>
              <a:ln>
                <a:noFill/>
              </a:ln>
            </p:spPr>
            <p:style>
              <a:lnRef idx="0"/>
              <a:fillRef idx="0"/>
              <a:effectRef idx="0"/>
              <a:fontRef idx="minor"/>
            </p:style>
          </p:sp>
          <p:sp>
            <p:nvSpPr>
              <p:cNvPr id="149" name="CustomShape 11"/>
              <p:cNvSpPr/>
              <p:nvPr/>
            </p:nvSpPr>
            <p:spPr>
              <a:xfrm>
                <a:off x="588960" y="9032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150" name="CustomShape 12"/>
              <p:cNvSpPr/>
              <p:nvPr/>
            </p:nvSpPr>
            <p:spPr>
              <a:xfrm>
                <a:off x="641520" y="0"/>
                <a:ext cx="421920" cy="526680"/>
              </a:xfrm>
              <a:custGeom>
                <a:avLst/>
                <a:gdLst/>
                <a:ahLst/>
                <a:rect l="l" t="t" r="r" b="b"/>
                <a:pathLst>
                  <a:path w="266" h="332">
                    <a:moveTo>
                      <a:pt x="257" y="332"/>
                    </a:moveTo>
                    <a:lnTo>
                      <a:pt x="48" y="123"/>
                    </a:lnTo>
                    <a:lnTo>
                      <a:pt x="0" y="6"/>
                    </a:lnTo>
                    <a:lnTo>
                      <a:pt x="15" y="0"/>
                    </a:lnTo>
                    <a:lnTo>
                      <a:pt x="63" y="114"/>
                    </a:lnTo>
                    <a:lnTo>
                      <a:pt x="266" y="320"/>
                    </a:lnTo>
                    <a:lnTo>
                      <a:pt x="257" y="332"/>
                    </a:lnTo>
                    <a:close/>
                  </a:path>
                </a:pathLst>
              </a:custGeom>
              <a:noFill/>
              <a:ln>
                <a:noFill/>
              </a:ln>
            </p:spPr>
            <p:style>
              <a:lnRef idx="0"/>
              <a:fillRef idx="0"/>
              <a:effectRef idx="0"/>
              <a:fontRef idx="minor"/>
            </p:style>
          </p:sp>
          <p:sp>
            <p:nvSpPr>
              <p:cNvPr id="151" name="CustomShape 13"/>
              <p:cNvSpPr/>
              <p:nvPr/>
            </p:nvSpPr>
            <p:spPr>
              <a:xfrm>
                <a:off x="1020600" y="488880"/>
                <a:ext cx="161640" cy="14724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noFill/>
              <a:ln>
                <a:noFill/>
              </a:ln>
            </p:spPr>
            <p:style>
              <a:lnRef idx="0"/>
              <a:fillRef idx="0"/>
              <a:effectRef idx="0"/>
              <a:fontRef idx="minor"/>
            </p:style>
          </p:sp>
          <p:sp>
            <p:nvSpPr>
              <p:cNvPr id="152" name="Freeform 14"/>
              <p:cNvSpPr/>
              <p:nvPr/>
            </p:nvSpPr>
            <p:spPr>
              <a:xfrm>
                <a:off x="-4680" y="9360"/>
                <a:ext cx="360" cy="360"/>
              </a:xfrm>
              <a:custGeom>
                <a:avLst/>
                <a:gdLst/>
                <a:ahLst/>
                <a:rect l="0" t="0" r="r" b="b"/>
                <a:pathLst>
                  <a:path w="1" h="1">
                    <a:moveTo>
                      <a:pt x="0" y="0"/>
                    </a:moveTo>
                    <a:lnTo>
                      <a:pt x="0" y="0"/>
                    </a:lnTo>
                  </a:path>
                </a:pathLst>
              </a:custGeom>
              <a:noFill/>
              <a:ln>
                <a:solidFill>
                  <a:srgbClr val="ffffff"/>
                </a:solidFill>
              </a:ln>
            </p:spPr>
          </p:sp>
          <p:sp>
            <p:nvSpPr>
              <p:cNvPr id="153" name="CustomShape 15"/>
              <p:cNvSpPr/>
              <p:nvPr/>
            </p:nvSpPr>
            <p:spPr>
              <a:xfrm>
                <a:off x="9360" y="1801800"/>
                <a:ext cx="123480" cy="126720"/>
              </a:xfrm>
              <a:custGeom>
                <a:avLst/>
                <a:gdLst/>
                <a:ahLst/>
                <a:rect l="l" t="t" r="r" b="b"/>
                <a:pathLst>
                  <a:path w="78" h="80">
                    <a:moveTo>
                      <a:pt x="6" y="80"/>
                    </a:moveTo>
                    <a:lnTo>
                      <a:pt x="0" y="71"/>
                    </a:lnTo>
                    <a:lnTo>
                      <a:pt x="69" y="0"/>
                    </a:lnTo>
                    <a:lnTo>
                      <a:pt x="78" y="9"/>
                    </a:lnTo>
                    <a:lnTo>
                      <a:pt x="6" y="80"/>
                    </a:lnTo>
                    <a:close/>
                  </a:path>
                </a:pathLst>
              </a:custGeom>
              <a:noFill/>
              <a:ln>
                <a:noFill/>
              </a:ln>
            </p:spPr>
            <p:style>
              <a:lnRef idx="0"/>
              <a:fillRef idx="0"/>
              <a:effectRef idx="0"/>
              <a:fontRef idx="minor"/>
            </p:style>
          </p:sp>
          <p:sp>
            <p:nvSpPr>
              <p:cNvPr id="154" name="CustomShape 16"/>
              <p:cNvSpPr/>
              <p:nvPr/>
            </p:nvSpPr>
            <p:spPr>
              <a:xfrm>
                <a:off x="-9360" y="3549600"/>
                <a:ext cx="147240" cy="480600"/>
              </a:xfrm>
              <a:custGeom>
                <a:avLst/>
                <a:gdLst/>
                <a:ahLst/>
                <a:rect l="l" t="t" r="r" b="b"/>
                <a:pathLst>
                  <a:path w="93" h="303">
                    <a:moveTo>
                      <a:pt x="93" y="303"/>
                    </a:moveTo>
                    <a:lnTo>
                      <a:pt x="78" y="303"/>
                    </a:lnTo>
                    <a:lnTo>
                      <a:pt x="78" y="78"/>
                    </a:lnTo>
                    <a:lnTo>
                      <a:pt x="0" y="12"/>
                    </a:lnTo>
                    <a:lnTo>
                      <a:pt x="12" y="0"/>
                    </a:lnTo>
                    <a:lnTo>
                      <a:pt x="93" y="69"/>
                    </a:lnTo>
                    <a:lnTo>
                      <a:pt x="93" y="303"/>
                    </a:lnTo>
                    <a:close/>
                  </a:path>
                </a:pathLst>
              </a:custGeom>
              <a:noFill/>
              <a:ln>
                <a:noFill/>
              </a:ln>
            </p:spPr>
            <p:style>
              <a:lnRef idx="0"/>
              <a:fillRef idx="0"/>
              <a:effectRef idx="0"/>
              <a:fontRef idx="minor"/>
            </p:style>
          </p:sp>
          <p:sp>
            <p:nvSpPr>
              <p:cNvPr id="155" name="CustomShape 17"/>
              <p:cNvSpPr/>
              <p:nvPr/>
            </p:nvSpPr>
            <p:spPr>
              <a:xfrm>
                <a:off x="128520" y="1382760"/>
                <a:ext cx="142560" cy="47592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noFill/>
              <a:ln>
                <a:noFill/>
              </a:ln>
            </p:spPr>
            <p:style>
              <a:lnRef idx="0"/>
              <a:fillRef idx="0"/>
              <a:effectRef idx="0"/>
              <a:fontRef idx="minor"/>
            </p:style>
          </p:sp>
          <p:sp>
            <p:nvSpPr>
              <p:cNvPr id="156" name="CustomShape 18"/>
              <p:cNvSpPr/>
              <p:nvPr/>
            </p:nvSpPr>
            <p:spPr>
              <a:xfrm>
                <a:off x="204840" y="1849320"/>
                <a:ext cx="114120" cy="107640"/>
              </a:xfrm>
              <a:custGeom>
                <a:avLst/>
                <a:gdLst/>
                <a:ahLst/>
                <a:rect l="l" t="t"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noFill/>
              <a:ln>
                <a:noFill/>
              </a:ln>
            </p:spPr>
            <p:style>
              <a:lnRef idx="0"/>
              <a:fillRef idx="0"/>
              <a:effectRef idx="0"/>
              <a:fontRef idx="minor"/>
            </p:style>
          </p:sp>
          <p:sp>
            <p:nvSpPr>
              <p:cNvPr id="157" name="CustomShape 19"/>
              <p:cNvSpPr/>
              <p:nvPr/>
            </p:nvSpPr>
            <p:spPr>
              <a:xfrm>
                <a:off x="133200" y="4662360"/>
                <a:ext cx="23400" cy="2180880"/>
              </a:xfrm>
              <a:prstGeom prst="rect">
                <a:avLst/>
              </a:prstGeom>
              <a:noFill/>
              <a:ln>
                <a:noFill/>
              </a:ln>
            </p:spPr>
            <p:style>
              <a:lnRef idx="0"/>
              <a:fillRef idx="0"/>
              <a:effectRef idx="0"/>
              <a:fontRef idx="minor"/>
            </p:style>
          </p:sp>
          <p:sp>
            <p:nvSpPr>
              <p:cNvPr id="158" name="CustomShape 20"/>
              <p:cNvSpPr/>
              <p:nvPr/>
            </p:nvSpPr>
            <p:spPr>
              <a:xfrm>
                <a:off x="223920" y="5041800"/>
                <a:ext cx="369360" cy="1801440"/>
              </a:xfrm>
              <a:custGeom>
                <a:avLst/>
                <a:gdLst/>
                <a:ahLst/>
                <a:rect l="l" t="t" r="r" b="b"/>
                <a:pathLst>
                  <a:path w="233" h="1135">
                    <a:moveTo>
                      <a:pt x="15" y="1135"/>
                    </a:moveTo>
                    <a:lnTo>
                      <a:pt x="0" y="1135"/>
                    </a:lnTo>
                    <a:lnTo>
                      <a:pt x="0" y="515"/>
                    </a:lnTo>
                    <a:lnTo>
                      <a:pt x="0" y="512"/>
                    </a:lnTo>
                    <a:lnTo>
                      <a:pt x="218" y="0"/>
                    </a:lnTo>
                    <a:lnTo>
                      <a:pt x="233" y="6"/>
                    </a:lnTo>
                    <a:lnTo>
                      <a:pt x="15" y="518"/>
                    </a:lnTo>
                    <a:lnTo>
                      <a:pt x="15" y="1135"/>
                    </a:lnTo>
                    <a:close/>
                  </a:path>
                </a:pathLst>
              </a:custGeom>
              <a:noFill/>
              <a:ln>
                <a:noFill/>
              </a:ln>
            </p:spPr>
            <p:style>
              <a:lnRef idx="0"/>
              <a:fillRef idx="0"/>
              <a:effectRef idx="0"/>
              <a:fontRef idx="minor"/>
            </p:style>
          </p:sp>
          <p:sp>
            <p:nvSpPr>
              <p:cNvPr id="159" name="CustomShape 21"/>
              <p:cNvSpPr/>
              <p:nvPr/>
            </p:nvSpPr>
            <p:spPr>
              <a:xfrm>
                <a:off x="52560" y="4481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noFill/>
              <a:ln>
                <a:noFill/>
              </a:ln>
            </p:spPr>
            <p:style>
              <a:lnRef idx="0"/>
              <a:fillRef idx="0"/>
              <a:effectRef idx="0"/>
              <a:fontRef idx="minor"/>
            </p:style>
          </p:sp>
          <p:sp>
            <p:nvSpPr>
              <p:cNvPr id="160" name="CustomShape 22"/>
              <p:cNvSpPr/>
              <p:nvPr/>
            </p:nvSpPr>
            <p:spPr>
              <a:xfrm>
                <a:off x="-14400" y="5627520"/>
                <a:ext cx="85320" cy="1215720"/>
              </a:xfrm>
              <a:custGeom>
                <a:avLst/>
                <a:gdLst/>
                <a:ahLst/>
                <a:rect l="l" t="t" r="r" b="b"/>
                <a:pathLst>
                  <a:path w="54" h="766">
                    <a:moveTo>
                      <a:pt x="54" y="766"/>
                    </a:moveTo>
                    <a:lnTo>
                      <a:pt x="36" y="766"/>
                    </a:lnTo>
                    <a:lnTo>
                      <a:pt x="36" y="149"/>
                    </a:lnTo>
                    <a:lnTo>
                      <a:pt x="0" y="3"/>
                    </a:lnTo>
                    <a:lnTo>
                      <a:pt x="18" y="0"/>
                    </a:lnTo>
                    <a:lnTo>
                      <a:pt x="54" y="146"/>
                    </a:lnTo>
                    <a:lnTo>
                      <a:pt x="54" y="766"/>
                    </a:lnTo>
                    <a:close/>
                  </a:path>
                </a:pathLst>
              </a:custGeom>
              <a:noFill/>
              <a:ln>
                <a:noFill/>
              </a:ln>
            </p:spPr>
            <p:style>
              <a:lnRef idx="0"/>
              <a:fillRef idx="0"/>
              <a:effectRef idx="0"/>
              <a:fontRef idx="minor"/>
            </p:style>
          </p:sp>
          <p:sp>
            <p:nvSpPr>
              <p:cNvPr id="161" name="CustomShape 23"/>
              <p:cNvSpPr/>
              <p:nvPr/>
            </p:nvSpPr>
            <p:spPr>
              <a:xfrm>
                <a:off x="527040" y="486720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162" name="CustomShape 24"/>
              <p:cNvSpPr/>
              <p:nvPr/>
            </p:nvSpPr>
            <p:spPr>
              <a:xfrm>
                <a:off x="309600" y="5423040"/>
                <a:ext cx="374400" cy="1425240"/>
              </a:xfrm>
              <a:custGeom>
                <a:avLst/>
                <a:gdLst/>
                <a:ahLst/>
                <a:rect l="l" t="t" r="r" b="b"/>
                <a:pathLst>
                  <a:path w="236" h="898">
                    <a:moveTo>
                      <a:pt x="18" y="898"/>
                    </a:moveTo>
                    <a:lnTo>
                      <a:pt x="0" y="898"/>
                    </a:lnTo>
                    <a:lnTo>
                      <a:pt x="0" y="515"/>
                    </a:lnTo>
                    <a:lnTo>
                      <a:pt x="3" y="512"/>
                    </a:lnTo>
                    <a:lnTo>
                      <a:pt x="221" y="0"/>
                    </a:lnTo>
                    <a:lnTo>
                      <a:pt x="236" y="6"/>
                    </a:lnTo>
                    <a:lnTo>
                      <a:pt x="18" y="518"/>
                    </a:lnTo>
                    <a:lnTo>
                      <a:pt x="18" y="898"/>
                    </a:lnTo>
                    <a:close/>
                  </a:path>
                </a:pathLst>
              </a:custGeom>
              <a:noFill/>
              <a:ln>
                <a:noFill/>
              </a:ln>
            </p:spPr>
            <p:style>
              <a:lnRef idx="0"/>
              <a:fillRef idx="0"/>
              <a:effectRef idx="0"/>
              <a:fontRef idx="minor"/>
            </p:style>
          </p:sp>
          <p:sp>
            <p:nvSpPr>
              <p:cNvPr id="163" name="CustomShape 25"/>
              <p:cNvSpPr/>
              <p:nvPr/>
            </p:nvSpPr>
            <p:spPr>
              <a:xfrm>
                <a:off x="569880" y="5945040"/>
                <a:ext cx="151920" cy="91260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noFill/>
              <a:ln>
                <a:noFill/>
              </a:ln>
            </p:spPr>
            <p:style>
              <a:lnRef idx="0"/>
              <a:fillRef idx="0"/>
              <a:effectRef idx="0"/>
              <a:fontRef idx="minor"/>
            </p:style>
          </p:sp>
          <p:sp>
            <p:nvSpPr>
              <p:cNvPr id="164" name="CustomShape 26"/>
              <p:cNvSpPr/>
              <p:nvPr/>
            </p:nvSpPr>
            <p:spPr>
              <a:xfrm>
                <a:off x="612720" y="524664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165" name="CustomShape 27"/>
              <p:cNvSpPr/>
              <p:nvPr/>
            </p:nvSpPr>
            <p:spPr>
              <a:xfrm>
                <a:off x="612720" y="5764320"/>
                <a:ext cx="19008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166" name="CustomShape 28"/>
              <p:cNvSpPr/>
              <p:nvPr/>
            </p:nvSpPr>
            <p:spPr>
              <a:xfrm>
                <a:off x="669960" y="6330960"/>
                <a:ext cx="417240" cy="517320"/>
              </a:xfrm>
              <a:custGeom>
                <a:avLst/>
                <a:gdLst/>
                <a:ahLst/>
                <a:rect l="l" t="t" r="r" b="b"/>
                <a:pathLst>
                  <a:path w="263" h="326">
                    <a:moveTo>
                      <a:pt x="15" y="326"/>
                    </a:moveTo>
                    <a:lnTo>
                      <a:pt x="0" y="320"/>
                    </a:lnTo>
                    <a:lnTo>
                      <a:pt x="45" y="206"/>
                    </a:lnTo>
                    <a:lnTo>
                      <a:pt x="48" y="206"/>
                    </a:lnTo>
                    <a:lnTo>
                      <a:pt x="254" y="0"/>
                    </a:lnTo>
                    <a:lnTo>
                      <a:pt x="263" y="12"/>
                    </a:lnTo>
                    <a:lnTo>
                      <a:pt x="60" y="215"/>
                    </a:lnTo>
                    <a:lnTo>
                      <a:pt x="15" y="326"/>
                    </a:lnTo>
                    <a:close/>
                  </a:path>
                </a:pathLst>
              </a:custGeom>
              <a:noFill/>
              <a:ln>
                <a:noFill/>
              </a:ln>
            </p:spPr>
            <p:style>
              <a:lnRef idx="0"/>
              <a:fillRef idx="0"/>
              <a:effectRef idx="0"/>
              <a:fontRef idx="minor"/>
            </p:style>
          </p:sp>
          <p:sp>
            <p:nvSpPr>
              <p:cNvPr id="167" name="CustomShape 29"/>
              <p:cNvSpPr/>
              <p:nvPr/>
            </p:nvSpPr>
            <p:spPr>
              <a:xfrm>
                <a:off x="1049400" y="6221520"/>
                <a:ext cx="156960" cy="14724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noFill/>
              <a:ln>
                <a:noFill/>
              </a:ln>
            </p:spPr>
            <p:style>
              <a:lnRef idx="0"/>
              <a:fillRef idx="0"/>
              <a:effectRef idx="0"/>
              <a:fontRef idx="minor"/>
            </p:style>
          </p:sp>
        </p:grpSp>
        <p:grpSp>
          <p:nvGrpSpPr>
            <p:cNvPr id="168" name="Group 30"/>
            <p:cNvGrpSpPr/>
            <p:nvPr/>
          </p:nvGrpSpPr>
          <p:grpSpPr>
            <a:xfrm>
              <a:off x="11364840" y="0"/>
              <a:ext cx="674280" cy="6848280"/>
              <a:chOff x="11364840" y="0"/>
              <a:chExt cx="674280" cy="6848280"/>
            </a:xfrm>
          </p:grpSpPr>
          <p:sp>
            <p:nvSpPr>
              <p:cNvPr id="169" name="CustomShape 31"/>
              <p:cNvSpPr/>
              <p:nvPr/>
            </p:nvSpPr>
            <p:spPr>
              <a:xfrm>
                <a:off x="11484000" y="0"/>
                <a:ext cx="417240" cy="512280"/>
              </a:xfrm>
              <a:custGeom>
                <a:avLst/>
                <a:gdLst/>
                <a:ahLst/>
                <a:rect l="l" t="t" r="r" b="b"/>
                <a:pathLst>
                  <a:path w="263" h="323">
                    <a:moveTo>
                      <a:pt x="12" y="323"/>
                    </a:moveTo>
                    <a:lnTo>
                      <a:pt x="0" y="314"/>
                    </a:lnTo>
                    <a:lnTo>
                      <a:pt x="203" y="108"/>
                    </a:lnTo>
                    <a:lnTo>
                      <a:pt x="248" y="0"/>
                    </a:lnTo>
                    <a:lnTo>
                      <a:pt x="263" y="6"/>
                    </a:lnTo>
                    <a:lnTo>
                      <a:pt x="218" y="117"/>
                    </a:lnTo>
                    <a:lnTo>
                      <a:pt x="218" y="117"/>
                    </a:lnTo>
                    <a:lnTo>
                      <a:pt x="12" y="323"/>
                    </a:lnTo>
                    <a:close/>
                  </a:path>
                </a:pathLst>
              </a:custGeom>
              <a:noFill/>
              <a:ln>
                <a:noFill/>
              </a:ln>
            </p:spPr>
            <p:style>
              <a:lnRef idx="0"/>
              <a:fillRef idx="0"/>
              <a:effectRef idx="0"/>
              <a:fontRef idx="minor"/>
            </p:style>
          </p:sp>
          <p:sp>
            <p:nvSpPr>
              <p:cNvPr id="170" name="CustomShape 32"/>
              <p:cNvSpPr/>
              <p:nvPr/>
            </p:nvSpPr>
            <p:spPr>
              <a:xfrm>
                <a:off x="11364840" y="474840"/>
                <a:ext cx="156960" cy="151920"/>
              </a:xfrm>
              <a:custGeom>
                <a:avLst/>
                <a:gdLst/>
                <a:ahLst/>
                <a:rect l="l" t="t"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noFill/>
              <a:ln>
                <a:noFill/>
              </a:ln>
            </p:spPr>
            <p:style>
              <a:lnRef idx="0"/>
              <a:fillRef idx="0"/>
              <a:effectRef idx="0"/>
              <a:fontRef idx="minor"/>
            </p:style>
          </p:sp>
          <p:sp>
            <p:nvSpPr>
              <p:cNvPr id="171" name="CustomShape 33"/>
              <p:cNvSpPr/>
              <p:nvPr/>
            </p:nvSpPr>
            <p:spPr>
              <a:xfrm>
                <a:off x="11631600" y="1539720"/>
                <a:ext cx="188640" cy="19008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172" name="CustomShape 34"/>
              <p:cNvSpPr/>
              <p:nvPr/>
            </p:nvSpPr>
            <p:spPr>
              <a:xfrm>
                <a:off x="11531520" y="5694480"/>
                <a:ext cx="298080" cy="1153800"/>
              </a:xfrm>
              <a:custGeom>
                <a:avLst/>
                <a:gdLst/>
                <a:ahLst/>
                <a:rect l="l" t="t" r="r" b="b"/>
                <a:pathLst>
                  <a:path w="188" h="727">
                    <a:moveTo>
                      <a:pt x="15" y="727"/>
                    </a:moveTo>
                    <a:lnTo>
                      <a:pt x="0" y="727"/>
                    </a:lnTo>
                    <a:lnTo>
                      <a:pt x="0" y="407"/>
                    </a:lnTo>
                    <a:lnTo>
                      <a:pt x="0" y="407"/>
                    </a:lnTo>
                    <a:lnTo>
                      <a:pt x="176" y="0"/>
                    </a:lnTo>
                    <a:lnTo>
                      <a:pt x="188" y="6"/>
                    </a:lnTo>
                    <a:lnTo>
                      <a:pt x="15" y="410"/>
                    </a:lnTo>
                    <a:lnTo>
                      <a:pt x="15" y="727"/>
                    </a:lnTo>
                    <a:close/>
                  </a:path>
                </a:pathLst>
              </a:custGeom>
              <a:noFill/>
              <a:ln>
                <a:noFill/>
              </a:ln>
            </p:spPr>
            <p:style>
              <a:lnRef idx="0"/>
              <a:fillRef idx="0"/>
              <a:effectRef idx="0"/>
              <a:fontRef idx="minor"/>
            </p:style>
          </p:sp>
          <p:sp>
            <p:nvSpPr>
              <p:cNvPr id="173" name="CustomShape 35"/>
              <p:cNvSpPr/>
              <p:nvPr/>
            </p:nvSpPr>
            <p:spPr>
              <a:xfrm>
                <a:off x="11773080" y="5551560"/>
                <a:ext cx="156960" cy="155160"/>
              </a:xfrm>
              <a:custGeom>
                <a:avLst/>
                <a:gdLst/>
                <a:ahLst/>
                <a:rect l="l" t="t"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noFill/>
              <a:ln>
                <a:noFill/>
              </a:ln>
            </p:spPr>
            <p:style>
              <a:lnRef idx="0"/>
              <a:fillRef idx="0"/>
              <a:effectRef idx="0"/>
              <a:fontRef idx="minor"/>
            </p:style>
          </p:sp>
          <p:sp>
            <p:nvSpPr>
              <p:cNvPr id="174" name="CustomShape 36"/>
              <p:cNvSpPr/>
              <p:nvPr/>
            </p:nvSpPr>
            <p:spPr>
              <a:xfrm>
                <a:off x="11711160" y="4680"/>
                <a:ext cx="304560" cy="1544400"/>
              </a:xfrm>
              <a:custGeom>
                <a:avLst/>
                <a:gdLst/>
                <a:ahLst/>
                <a:rect l="l" t="t"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noFill/>
              <a:ln>
                <a:noFill/>
              </a:ln>
            </p:spPr>
            <p:style>
              <a:lnRef idx="0"/>
              <a:fillRef idx="0"/>
              <a:effectRef idx="0"/>
              <a:fontRef idx="minor"/>
            </p:style>
          </p:sp>
          <p:sp>
            <p:nvSpPr>
              <p:cNvPr id="175" name="CustomShape 37"/>
              <p:cNvSpPr/>
              <p:nvPr/>
            </p:nvSpPr>
            <p:spPr>
              <a:xfrm>
                <a:off x="11636280" y="4867200"/>
                <a:ext cx="18864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176" name="CustomShape 38"/>
              <p:cNvSpPr/>
              <p:nvPr/>
            </p:nvSpPr>
            <p:spPr>
              <a:xfrm>
                <a:off x="11441160" y="5046840"/>
                <a:ext cx="307440" cy="1801440"/>
              </a:xfrm>
              <a:custGeom>
                <a:avLst/>
                <a:gdLst/>
                <a:ahLst/>
                <a:rect l="l" t="t"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noFill/>
              <a:ln>
                <a:noFill/>
              </a:ln>
            </p:spPr>
            <p:style>
              <a:lnRef idx="0"/>
              <a:fillRef idx="0"/>
              <a:effectRef idx="0"/>
              <a:fontRef idx="minor"/>
            </p:style>
          </p:sp>
          <p:sp>
            <p:nvSpPr>
              <p:cNvPr id="177" name="CustomShape 39"/>
              <p:cNvSpPr/>
              <p:nvPr/>
            </p:nvSpPr>
            <p:spPr>
              <a:xfrm>
                <a:off x="11849040" y="6416640"/>
                <a:ext cx="190080" cy="18864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noFill/>
              <a:ln>
                <a:noFill/>
              </a:ln>
            </p:spPr>
            <p:style>
              <a:lnRef idx="0"/>
              <a:fillRef idx="0"/>
              <a:effectRef idx="0"/>
              <a:fontRef idx="minor"/>
            </p:style>
          </p:sp>
          <p:sp>
            <p:nvSpPr>
              <p:cNvPr id="178" name="CustomShape 40"/>
              <p:cNvSpPr/>
              <p:nvPr/>
            </p:nvSpPr>
            <p:spPr>
              <a:xfrm>
                <a:off x="11939760" y="6595920"/>
                <a:ext cx="23400" cy="252000"/>
              </a:xfrm>
              <a:prstGeom prst="rect">
                <a:avLst/>
              </a:prstGeom>
              <a:noFill/>
              <a:ln>
                <a:noFill/>
              </a:ln>
            </p:spPr>
            <p:style>
              <a:lnRef idx="0"/>
              <a:fillRef idx="0"/>
              <a:effectRef idx="0"/>
              <a:fontRef idx="minor"/>
            </p:style>
          </p:sp>
        </p:grpSp>
      </p:grpSp>
      <p:sp>
        <p:nvSpPr>
          <p:cNvPr id="179" name="PlaceHolder 41"/>
          <p:cNvSpPr>
            <a:spLocks noGrp="1"/>
          </p:cNvSpPr>
          <p:nvPr>
            <p:ph type="title"/>
          </p:nvPr>
        </p:nvSpPr>
        <p:spPr>
          <a:xfrm>
            <a:off x="1141560" y="618480"/>
            <a:ext cx="9905760" cy="1478160"/>
          </a:xfrm>
          <a:prstGeom prst="rect">
            <a:avLst/>
          </a:prstGeom>
        </p:spPr>
        <p:txBody>
          <a:bodyPr anchor="ctr">
            <a:noAutofit/>
          </a:bodyPr>
          <a:p>
            <a:pPr>
              <a:lnSpc>
                <a:spcPct val="90000"/>
              </a:lnSpc>
            </a:pPr>
            <a:r>
              <a:rPr b="0" lang="en-US" sz="3600" spc="-1" strike="noStrike" cap="all">
                <a:solidFill>
                  <a:srgbClr val="ffffff"/>
                </a:solidFill>
                <a:latin typeface="Tw Cen MT"/>
              </a:rPr>
              <a:t>Click to edit Master title style</a:t>
            </a:r>
            <a:endParaRPr b="0" lang="en-US" sz="3600" spc="-1" strike="noStrike">
              <a:solidFill>
                <a:srgbClr val="ffffff"/>
              </a:solidFill>
              <a:latin typeface="Tw Cen MT"/>
            </a:endParaRPr>
          </a:p>
        </p:txBody>
      </p:sp>
      <p:sp>
        <p:nvSpPr>
          <p:cNvPr id="180" name="PlaceHolder 42"/>
          <p:cNvSpPr>
            <a:spLocks noGrp="1"/>
          </p:cNvSpPr>
          <p:nvPr>
            <p:ph type="body"/>
          </p:nvPr>
        </p:nvSpPr>
        <p:spPr>
          <a:xfrm>
            <a:off x="1141560" y="2249640"/>
            <a:ext cx="9905760" cy="3541320"/>
          </a:xfrm>
          <a:prstGeom prst="rect">
            <a:avLst/>
          </a:prstGeom>
        </p:spPr>
        <p:txBody>
          <a:bodyPr>
            <a:noAutofit/>
          </a:bodyPr>
          <a:p>
            <a:pPr marL="228600" indent="-228240">
              <a:lnSpc>
                <a:spcPct val="120000"/>
              </a:lnSpc>
              <a:spcBef>
                <a:spcPts val="1001"/>
              </a:spcBef>
              <a:buClr>
                <a:srgbClr val="ffffff"/>
              </a:buClr>
              <a:buSzPct val="125000"/>
              <a:buFont typeface="Arial"/>
              <a:buChar char="•"/>
            </a:pPr>
            <a:r>
              <a:rPr b="0" lang="en-US" sz="2400" spc="-1" strike="noStrike">
                <a:solidFill>
                  <a:srgbClr val="ffffff"/>
                </a:solidFill>
                <a:latin typeface="Tw Cen MT"/>
              </a:rPr>
              <a:t>Edit Master text styles</a:t>
            </a:r>
            <a:endParaRPr b="0" lang="en-US" sz="2400" spc="-1" strike="noStrike">
              <a:solidFill>
                <a:srgbClr val="ffffff"/>
              </a:solidFill>
              <a:latin typeface="Tw Cen MT"/>
            </a:endParaRPr>
          </a:p>
          <a:p>
            <a:pPr lvl="1" marL="685800" indent="-228240">
              <a:lnSpc>
                <a:spcPct val="120000"/>
              </a:lnSpc>
              <a:spcBef>
                <a:spcPts val="499"/>
              </a:spcBef>
              <a:buClr>
                <a:srgbClr val="ffffff"/>
              </a:buClr>
              <a:buSzPct val="125000"/>
              <a:buFont typeface="Arial"/>
              <a:buChar char="•"/>
            </a:pPr>
            <a:r>
              <a:rPr b="0" lang="en-US" sz="2000" spc="-1" strike="noStrike">
                <a:solidFill>
                  <a:srgbClr val="ffffff"/>
                </a:solidFill>
                <a:latin typeface="Tw Cen MT"/>
              </a:rPr>
              <a:t>Second level</a:t>
            </a:r>
            <a:endParaRPr b="0" lang="en-US" sz="2000" spc="-1" strike="noStrike">
              <a:solidFill>
                <a:srgbClr val="ffffff"/>
              </a:solidFill>
              <a:latin typeface="Tw Cen MT"/>
            </a:endParaRPr>
          </a:p>
          <a:p>
            <a:pPr lvl="2" marL="1143000" indent="-228240">
              <a:lnSpc>
                <a:spcPct val="120000"/>
              </a:lnSpc>
              <a:spcBef>
                <a:spcPts val="499"/>
              </a:spcBef>
              <a:buClr>
                <a:srgbClr val="ffffff"/>
              </a:buClr>
              <a:buSzPct val="125000"/>
              <a:buFont typeface="Arial"/>
              <a:buChar char="•"/>
            </a:pPr>
            <a:r>
              <a:rPr b="0" lang="en-US" sz="1800" spc="-1" strike="noStrike">
                <a:solidFill>
                  <a:srgbClr val="ffffff"/>
                </a:solidFill>
                <a:latin typeface="Tw Cen MT"/>
              </a:rPr>
              <a:t>Third level</a:t>
            </a:r>
            <a:endParaRPr b="0" lang="en-US" sz="1800" spc="-1" strike="noStrike">
              <a:solidFill>
                <a:srgbClr val="ffffff"/>
              </a:solidFill>
              <a:latin typeface="Tw Cen MT"/>
            </a:endParaRPr>
          </a:p>
          <a:p>
            <a:pPr lvl="3" marL="1600200" indent="-228240">
              <a:lnSpc>
                <a:spcPct val="120000"/>
              </a:lnSpc>
              <a:spcBef>
                <a:spcPts val="499"/>
              </a:spcBef>
              <a:buClr>
                <a:srgbClr val="ffffff"/>
              </a:buClr>
              <a:buSzPct val="125000"/>
              <a:buFont typeface="Arial"/>
              <a:buChar char="•"/>
            </a:pPr>
            <a:r>
              <a:rPr b="0" lang="en-US" sz="1600" spc="-1" strike="noStrike">
                <a:solidFill>
                  <a:srgbClr val="ffffff"/>
                </a:solidFill>
                <a:latin typeface="Tw Cen MT"/>
              </a:rPr>
              <a:t>Fourth level</a:t>
            </a:r>
            <a:endParaRPr b="0" lang="en-US" sz="1600" spc="-1" strike="noStrike">
              <a:solidFill>
                <a:srgbClr val="ffffff"/>
              </a:solidFill>
              <a:latin typeface="Tw Cen MT"/>
            </a:endParaRPr>
          </a:p>
          <a:p>
            <a:pPr lvl="4" marL="2057400" indent="-228240">
              <a:lnSpc>
                <a:spcPct val="120000"/>
              </a:lnSpc>
              <a:spcBef>
                <a:spcPts val="499"/>
              </a:spcBef>
              <a:buClr>
                <a:srgbClr val="ffffff"/>
              </a:buClr>
              <a:buSzPct val="125000"/>
              <a:buFont typeface="Arial"/>
              <a:buChar char="•"/>
            </a:pPr>
            <a:r>
              <a:rPr b="0" lang="en-US" sz="1600" spc="-1" strike="noStrike">
                <a:solidFill>
                  <a:srgbClr val="ffffff"/>
                </a:solidFill>
                <a:latin typeface="Tw Cen MT"/>
              </a:rPr>
              <a:t>Fifth level</a:t>
            </a:r>
            <a:endParaRPr b="0" lang="en-US" sz="1600" spc="-1" strike="noStrike">
              <a:solidFill>
                <a:srgbClr val="ffffff"/>
              </a:solidFill>
              <a:latin typeface="Tw Cen MT"/>
            </a:endParaRPr>
          </a:p>
        </p:txBody>
      </p:sp>
      <p:sp>
        <p:nvSpPr>
          <p:cNvPr id="181" name="PlaceHolder 43"/>
          <p:cNvSpPr>
            <a:spLocks noGrp="1"/>
          </p:cNvSpPr>
          <p:nvPr>
            <p:ph type="dt"/>
          </p:nvPr>
        </p:nvSpPr>
        <p:spPr>
          <a:xfrm>
            <a:off x="7457040" y="5883120"/>
            <a:ext cx="2742840" cy="364680"/>
          </a:xfrm>
          <a:prstGeom prst="rect">
            <a:avLst/>
          </a:prstGeom>
        </p:spPr>
        <p:txBody>
          <a:bodyPr anchor="ctr">
            <a:noAutofit/>
          </a:bodyPr>
          <a:p>
            <a:pPr algn="r">
              <a:lnSpc>
                <a:spcPct val="100000"/>
              </a:lnSpc>
            </a:pPr>
            <a:fld id="{2D8C24EF-7D4F-4B1C-8A05-C9C453AF333C}" type="datetime">
              <a:rPr b="0" lang="en-US" sz="1050" spc="-1" strike="noStrike">
                <a:solidFill>
                  <a:srgbClr val="ffffff"/>
                </a:solidFill>
                <a:latin typeface="Tw Cen MT"/>
              </a:rPr>
              <a:t>7/30/20</a:t>
            </a:fld>
            <a:endParaRPr b="0" lang="en-US" sz="1050" spc="-1" strike="noStrike">
              <a:latin typeface="Times New Roman"/>
            </a:endParaRPr>
          </a:p>
        </p:txBody>
      </p:sp>
      <p:sp>
        <p:nvSpPr>
          <p:cNvPr id="182" name="PlaceHolder 44"/>
          <p:cNvSpPr>
            <a:spLocks noGrp="1"/>
          </p:cNvSpPr>
          <p:nvPr>
            <p:ph type="ftr"/>
          </p:nvPr>
        </p:nvSpPr>
        <p:spPr>
          <a:xfrm>
            <a:off x="1141560" y="5883120"/>
            <a:ext cx="6238800" cy="364680"/>
          </a:xfrm>
          <a:prstGeom prst="rect">
            <a:avLst/>
          </a:prstGeom>
        </p:spPr>
        <p:txBody>
          <a:bodyPr anchor="ctr">
            <a:noAutofit/>
          </a:bodyPr>
          <a:p>
            <a:endParaRPr b="0" lang="en-US" sz="2400" spc="-1" strike="noStrike">
              <a:latin typeface="Times New Roman"/>
            </a:endParaRPr>
          </a:p>
        </p:txBody>
      </p:sp>
      <p:sp>
        <p:nvSpPr>
          <p:cNvPr id="183" name="PlaceHolder 45"/>
          <p:cNvSpPr>
            <a:spLocks noGrp="1"/>
          </p:cNvSpPr>
          <p:nvPr>
            <p:ph type="sldNum"/>
          </p:nvPr>
        </p:nvSpPr>
        <p:spPr>
          <a:xfrm>
            <a:off x="10276200" y="5883120"/>
            <a:ext cx="770760" cy="364680"/>
          </a:xfrm>
          <a:prstGeom prst="rect">
            <a:avLst/>
          </a:prstGeom>
        </p:spPr>
        <p:txBody>
          <a:bodyPr anchor="ctr">
            <a:noAutofit/>
          </a:bodyPr>
          <a:p>
            <a:pPr algn="r">
              <a:lnSpc>
                <a:spcPct val="100000"/>
              </a:lnSpc>
            </a:pPr>
            <a:fld id="{7BA206CB-AB98-4DEE-BCF6-B00089F4D4AF}" type="slidenum">
              <a:rPr b="0" lang="en-US" sz="1050" spc="-1" strike="noStrike">
                <a:solidFill>
                  <a:srgbClr val="ffffff"/>
                </a:solidFill>
                <a:latin typeface="Tw Cen MT"/>
              </a:rPr>
              <a:t>1</a:t>
            </a:fld>
            <a:endParaRPr b="0" lang="en-US" sz="105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diagramData" Target="../diagrams/data1.xml"/><Relationship Id="rId2" Type="http://schemas.openxmlformats.org/officeDocument/2006/relationships/diagramLayout" Target="../diagrams/layout1.xml"/><Relationship Id="rId3" Type="http://schemas.openxmlformats.org/officeDocument/2006/relationships/diagramQuickStyle" Target="../diagrams/quickStyle1.xml"/><Relationship Id="rId4" Type="http://schemas.openxmlformats.org/officeDocument/2006/relationships/diagramColors" Target="../diagrams/colors1.xml"/><Relationship Id="rId5" Type="http://schemas.microsoft.com/office/2007/relationships/diagramDrawing" Target="../diagrams/drawing1.xml"/><Relationship Id="rId6"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TextShape 1"/>
          <p:cNvSpPr txBox="1"/>
          <p:nvPr/>
        </p:nvSpPr>
        <p:spPr>
          <a:xfrm>
            <a:off x="1876320" y="1122480"/>
            <a:ext cx="8791200" cy="2387160"/>
          </a:xfrm>
          <a:prstGeom prst="rect">
            <a:avLst/>
          </a:prstGeom>
          <a:noFill/>
          <a:ln>
            <a:noFill/>
          </a:ln>
        </p:spPr>
        <p:txBody>
          <a:bodyPr anchor="b">
            <a:noAutofit/>
          </a:bodyPr>
          <a:p>
            <a:pPr>
              <a:lnSpc>
                <a:spcPct val="90000"/>
              </a:lnSpc>
            </a:pPr>
            <a:r>
              <a:rPr b="0" lang="en-US" sz="4800" spc="-1" strike="noStrike" cap="all">
                <a:solidFill>
                  <a:srgbClr val="ffffff"/>
                </a:solidFill>
                <a:latin typeface="Tw Cen MT"/>
              </a:rPr>
              <a:t>Capstone Project - The Battle of Neighborhoods (Week 2)-Food Inspection Use Case</a:t>
            </a:r>
            <a:endParaRPr b="0" lang="en-US" sz="4800" spc="-1" strike="noStrike">
              <a:solidFill>
                <a:srgbClr val="ffffff"/>
              </a:solidFill>
              <a:latin typeface="Tw Cen MT"/>
            </a:endParaRPr>
          </a:p>
        </p:txBody>
      </p:sp>
      <p:sp>
        <p:nvSpPr>
          <p:cNvPr id="221" name="TextShape 2"/>
          <p:cNvSpPr txBox="1"/>
          <p:nvPr/>
        </p:nvSpPr>
        <p:spPr>
          <a:xfrm>
            <a:off x="1876320" y="3602160"/>
            <a:ext cx="8791200" cy="1655280"/>
          </a:xfrm>
          <a:prstGeom prst="rect">
            <a:avLst/>
          </a:prstGeom>
          <a:noFill/>
          <a:ln>
            <a:noFill/>
          </a:ln>
        </p:spPr>
        <p:txBody>
          <a:bodyPr>
            <a:noAutofit/>
          </a:bodyPr>
          <a:p>
            <a:pPr>
              <a:lnSpc>
                <a:spcPct val="120000"/>
              </a:lnSpc>
              <a:spcBef>
                <a:spcPts val="1001"/>
              </a:spcBef>
            </a:pPr>
            <a:r>
              <a:rPr b="0" lang="en-US" sz="2000" spc="-1" strike="noStrike" cap="all">
                <a:solidFill>
                  <a:srgbClr val="7c96a3"/>
                </a:solidFill>
                <a:latin typeface="Tw Cen MT"/>
              </a:rPr>
              <a:t>By: Recep GUDEK</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TextShape 1"/>
          <p:cNvSpPr txBox="1"/>
          <p:nvPr/>
        </p:nvSpPr>
        <p:spPr>
          <a:xfrm>
            <a:off x="1141560" y="618480"/>
            <a:ext cx="9905760" cy="1478160"/>
          </a:xfrm>
          <a:prstGeom prst="rect">
            <a:avLst/>
          </a:prstGeom>
          <a:noFill/>
          <a:ln>
            <a:noFill/>
          </a:ln>
        </p:spPr>
        <p:txBody>
          <a:bodyPr anchor="ctr">
            <a:noAutofit/>
          </a:bodyPr>
          <a:p>
            <a:pPr>
              <a:lnSpc>
                <a:spcPct val="90000"/>
              </a:lnSpc>
            </a:pPr>
            <a:r>
              <a:rPr b="0" lang="en-US" sz="3600" spc="-1" strike="noStrike" cap="all">
                <a:solidFill>
                  <a:srgbClr val="ffffff"/>
                </a:solidFill>
                <a:latin typeface="Tw Cen MT"/>
              </a:rPr>
              <a:t>visualize the locations of the inspections</a:t>
            </a:r>
            <a:endParaRPr b="0" lang="en-US" sz="3600" spc="-1" strike="noStrike">
              <a:solidFill>
                <a:srgbClr val="ffffff"/>
              </a:solidFill>
              <a:latin typeface="Tw Cen MT"/>
            </a:endParaRPr>
          </a:p>
        </p:txBody>
      </p:sp>
      <p:sp>
        <p:nvSpPr>
          <p:cNvPr id="238" name="TextShape 2"/>
          <p:cNvSpPr txBox="1"/>
          <p:nvPr/>
        </p:nvSpPr>
        <p:spPr>
          <a:xfrm>
            <a:off x="1141560" y="2249640"/>
            <a:ext cx="9440640" cy="712440"/>
          </a:xfrm>
          <a:prstGeom prst="rect">
            <a:avLst/>
          </a:prstGeom>
          <a:noFill/>
          <a:ln>
            <a:noFill/>
          </a:ln>
        </p:spPr>
        <p:txBody>
          <a:bodyPr>
            <a:normAutofit fontScale="70000"/>
          </a:bodyPr>
          <a:p>
            <a:pPr marL="228600" indent="-228240">
              <a:lnSpc>
                <a:spcPct val="120000"/>
              </a:lnSpc>
              <a:spcBef>
                <a:spcPts val="1001"/>
              </a:spcBef>
              <a:buClr>
                <a:srgbClr val="ffffff"/>
              </a:buClr>
              <a:buSzPct val="125000"/>
              <a:buFont typeface="Arial"/>
              <a:buChar char="•"/>
            </a:pPr>
            <a:r>
              <a:rPr b="1" lang="en-US" sz="1800" spc="-1" strike="noStrike" u="sng">
                <a:solidFill>
                  <a:srgbClr val="ffffff"/>
                </a:solidFill>
                <a:uFillTx/>
                <a:latin typeface="Tw Cen MT"/>
              </a:rPr>
              <a:t>In order to reduce computational cost, let's just work with the first 100 inspections in this dataset</a:t>
            </a:r>
            <a:r>
              <a:rPr b="0" lang="en-US" sz="1800" spc="-1" strike="noStrike">
                <a:solidFill>
                  <a:srgbClr val="ffffff"/>
                </a:solidFill>
                <a:latin typeface="Tw Cen MT"/>
              </a:rPr>
              <a:t>.</a:t>
            </a:r>
            <a:endParaRPr b="0" lang="en-US" sz="1800" spc="-1" strike="noStrike">
              <a:solidFill>
                <a:srgbClr val="ffffff"/>
              </a:solidFill>
              <a:latin typeface="Tw Cen MT"/>
            </a:endParaRPr>
          </a:p>
        </p:txBody>
      </p:sp>
      <p:pic>
        <p:nvPicPr>
          <p:cNvPr id="239" name="Picture 3" descr=""/>
          <p:cNvPicPr/>
          <p:nvPr/>
        </p:nvPicPr>
        <p:blipFill>
          <a:blip r:embed="rId1"/>
          <a:stretch/>
        </p:blipFill>
        <p:spPr>
          <a:xfrm>
            <a:off x="3429000" y="2804400"/>
            <a:ext cx="4616280" cy="366264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TextShape 1"/>
          <p:cNvSpPr txBox="1"/>
          <p:nvPr/>
        </p:nvSpPr>
        <p:spPr>
          <a:xfrm>
            <a:off x="1141560" y="618480"/>
            <a:ext cx="9905760" cy="1478160"/>
          </a:xfrm>
          <a:prstGeom prst="rect">
            <a:avLst/>
          </a:prstGeom>
          <a:noFill/>
          <a:ln>
            <a:noFill/>
          </a:ln>
        </p:spPr>
        <p:txBody>
          <a:bodyPr anchor="ctr">
            <a:noAutofit/>
          </a:bodyPr>
          <a:p>
            <a:pPr>
              <a:lnSpc>
                <a:spcPct val="90000"/>
              </a:lnSpc>
            </a:pPr>
            <a:r>
              <a:rPr b="1" lang="en-US" sz="3600" spc="-1" strike="noStrike" cap="all">
                <a:solidFill>
                  <a:srgbClr val="ffffff"/>
                </a:solidFill>
                <a:latin typeface="Tw Cen MT"/>
              </a:rPr>
              <a:t>A clean and categorized copy of the map of San Francisco</a:t>
            </a:r>
            <a:endParaRPr b="0" lang="en-US" sz="3600" spc="-1" strike="noStrike">
              <a:solidFill>
                <a:srgbClr val="ffffff"/>
              </a:solidFill>
              <a:latin typeface="Tw Cen MT"/>
            </a:endParaRPr>
          </a:p>
        </p:txBody>
      </p:sp>
      <p:pic>
        <p:nvPicPr>
          <p:cNvPr id="241" name="Picture 3" descr=""/>
          <p:cNvPicPr/>
          <p:nvPr/>
        </p:nvPicPr>
        <p:blipFill>
          <a:blip r:embed="rId1"/>
          <a:stretch/>
        </p:blipFill>
        <p:spPr>
          <a:xfrm>
            <a:off x="2217600" y="2097000"/>
            <a:ext cx="7164000" cy="439344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TextShape 1"/>
          <p:cNvSpPr txBox="1"/>
          <p:nvPr/>
        </p:nvSpPr>
        <p:spPr>
          <a:xfrm>
            <a:off x="1141560" y="618480"/>
            <a:ext cx="9905760" cy="1478160"/>
          </a:xfrm>
          <a:prstGeom prst="rect">
            <a:avLst/>
          </a:prstGeom>
          <a:noFill/>
          <a:ln>
            <a:noFill/>
          </a:ln>
        </p:spPr>
        <p:txBody>
          <a:bodyPr anchor="ctr">
            <a:noAutofit/>
          </a:bodyPr>
          <a:p>
            <a:pPr>
              <a:lnSpc>
                <a:spcPct val="90000"/>
              </a:lnSpc>
            </a:pPr>
            <a:r>
              <a:rPr b="1" lang="en-US" sz="3600" spc="-1" strike="noStrike" cap="all">
                <a:solidFill>
                  <a:srgbClr val="ffffff"/>
                </a:solidFill>
                <a:latin typeface="Tw Cen MT"/>
              </a:rPr>
              <a:t>A clean and categorized copy of the map of San Francisco (more details)</a:t>
            </a:r>
            <a:endParaRPr b="0" lang="en-US" sz="3600" spc="-1" strike="noStrike">
              <a:solidFill>
                <a:srgbClr val="ffffff"/>
              </a:solidFill>
              <a:latin typeface="Tw Cen MT"/>
            </a:endParaRPr>
          </a:p>
        </p:txBody>
      </p:sp>
      <p:pic>
        <p:nvPicPr>
          <p:cNvPr id="243" name="Picture 3" descr=""/>
          <p:cNvPicPr/>
          <p:nvPr/>
        </p:nvPicPr>
        <p:blipFill>
          <a:blip r:embed="rId1"/>
          <a:stretch/>
        </p:blipFill>
        <p:spPr>
          <a:xfrm>
            <a:off x="3038400" y="2260800"/>
            <a:ext cx="5257440" cy="436824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TextShape 1"/>
          <p:cNvSpPr txBox="1"/>
          <p:nvPr/>
        </p:nvSpPr>
        <p:spPr>
          <a:xfrm>
            <a:off x="1141560" y="618480"/>
            <a:ext cx="9905760" cy="1478160"/>
          </a:xfrm>
          <a:prstGeom prst="rect">
            <a:avLst/>
          </a:prstGeom>
          <a:noFill/>
          <a:ln>
            <a:noFill/>
          </a:ln>
        </p:spPr>
        <p:txBody>
          <a:bodyPr anchor="ctr">
            <a:noAutofit/>
          </a:bodyPr>
          <a:p>
            <a:pPr>
              <a:lnSpc>
                <a:spcPct val="90000"/>
              </a:lnSpc>
            </a:pPr>
            <a:r>
              <a:rPr b="1" lang="en-US" sz="3600" spc="-1" strike="noStrike" cap="all">
                <a:solidFill>
                  <a:srgbClr val="ffffff"/>
                </a:solidFill>
                <a:latin typeface="Tw Cen MT"/>
              </a:rPr>
              <a:t>Inspection activities days of the week</a:t>
            </a:r>
            <a:endParaRPr b="0" lang="en-US" sz="3600" spc="-1" strike="noStrike">
              <a:solidFill>
                <a:srgbClr val="ffffff"/>
              </a:solidFill>
              <a:latin typeface="Tw Cen MT"/>
            </a:endParaRPr>
          </a:p>
        </p:txBody>
      </p:sp>
      <p:pic>
        <p:nvPicPr>
          <p:cNvPr id="245" name="Picture 3" descr=""/>
          <p:cNvPicPr/>
          <p:nvPr/>
        </p:nvPicPr>
        <p:blipFill>
          <a:blip r:embed="rId1"/>
          <a:stretch/>
        </p:blipFill>
        <p:spPr>
          <a:xfrm>
            <a:off x="1305000" y="2427840"/>
            <a:ext cx="9934200" cy="368676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TextShape 1"/>
          <p:cNvSpPr txBox="1"/>
          <p:nvPr/>
        </p:nvSpPr>
        <p:spPr>
          <a:xfrm>
            <a:off x="1141560" y="618480"/>
            <a:ext cx="9905760" cy="1478160"/>
          </a:xfrm>
          <a:prstGeom prst="rect">
            <a:avLst/>
          </a:prstGeom>
          <a:noFill/>
          <a:ln>
            <a:noFill/>
          </a:ln>
        </p:spPr>
        <p:txBody>
          <a:bodyPr anchor="ctr">
            <a:noAutofit/>
          </a:bodyPr>
          <a:p>
            <a:pPr>
              <a:lnSpc>
                <a:spcPct val="90000"/>
              </a:lnSpc>
            </a:pPr>
            <a:r>
              <a:rPr b="0" lang="en-US" sz="3600" spc="-1" strike="noStrike" cap="all">
                <a:solidFill>
                  <a:srgbClr val="ffffff"/>
                </a:solidFill>
                <a:latin typeface="Tw Cen MT"/>
              </a:rPr>
              <a:t>Machine learning Algorithm results</a:t>
            </a:r>
            <a:endParaRPr b="0" lang="en-US" sz="3600" spc="-1" strike="noStrike">
              <a:solidFill>
                <a:srgbClr val="ffffff"/>
              </a:solidFill>
              <a:latin typeface="Tw Cen MT"/>
            </a:endParaRPr>
          </a:p>
        </p:txBody>
      </p:sp>
      <p:graphicFrame>
        <p:nvGraphicFramePr>
          <p:cNvPr id="247" name="Table 2"/>
          <p:cNvGraphicFramePr/>
          <p:nvPr/>
        </p:nvGraphicFramePr>
        <p:xfrm>
          <a:off x="1590840" y="2460240"/>
          <a:ext cx="8695800" cy="3130560"/>
        </p:xfrm>
        <a:graphic>
          <a:graphicData uri="http://schemas.openxmlformats.org/drawingml/2006/table">
            <a:tbl>
              <a:tblPr/>
              <a:tblGrid>
                <a:gridCol w="2394720"/>
                <a:gridCol w="3152880"/>
                <a:gridCol w="3148200"/>
              </a:tblGrid>
              <a:tr h="719640">
                <a:tc>
                  <a:txBody>
                    <a:bodyPr lIns="68400" rIns="68400" tIns="0" bIns="0">
                      <a:noAutofit/>
                    </a:bodyPr>
                    <a:p>
                      <a:pPr algn="just">
                        <a:lnSpc>
                          <a:spcPct val="200000"/>
                        </a:lnSpc>
                      </a:pPr>
                      <a:r>
                        <a:rPr b="1" lang="en-US" sz="2000" spc="-1" strike="noStrike">
                          <a:solidFill>
                            <a:srgbClr val="ffffff"/>
                          </a:solidFill>
                          <a:latin typeface="Tw Cen MT"/>
                        </a:rPr>
                        <a:t> </a:t>
                      </a:r>
                      <a:endParaRPr b="0" lang="en-US" sz="2000" spc="-1" strike="noStrike">
                        <a:latin typeface="Arial"/>
                      </a:endParaRPr>
                    </a:p>
                  </a:txBody>
                  <a:tcPr marL="68400" marR="68400">
                    <a:lnL w="12240">
                      <a:solidFill>
                        <a:srgbClr val="ffffff"/>
                      </a:solidFill>
                    </a:lnL>
                    <a:lnR w="12240">
                      <a:solidFill>
                        <a:srgbClr val="ffffff"/>
                      </a:solidFill>
                    </a:lnR>
                    <a:lnT w="12240">
                      <a:solidFill>
                        <a:srgbClr val="ffffff"/>
                      </a:solidFill>
                    </a:lnT>
                    <a:lnB w="38160">
                      <a:solidFill>
                        <a:srgbClr val="ffffff"/>
                      </a:solidFill>
                    </a:lnB>
                    <a:solidFill>
                      <a:srgbClr val="4fd093"/>
                    </a:solidFill>
                  </a:tcPr>
                </a:tc>
                <a:tc>
                  <a:txBody>
                    <a:bodyPr lIns="68400" rIns="68400" tIns="0" bIns="0">
                      <a:noAutofit/>
                    </a:bodyPr>
                    <a:p>
                      <a:pPr algn="just">
                        <a:lnSpc>
                          <a:spcPct val="200000"/>
                        </a:lnSpc>
                      </a:pPr>
                      <a:r>
                        <a:rPr b="1" lang="en-US" sz="2000" spc="-1" strike="noStrike">
                          <a:solidFill>
                            <a:srgbClr val="ffffff"/>
                          </a:solidFill>
                          <a:latin typeface="Tw Cen MT"/>
                        </a:rPr>
                        <a:t>kNN</a:t>
                      </a:r>
                      <a:endParaRPr b="0" lang="en-US" sz="2000" spc="-1" strike="noStrike">
                        <a:latin typeface="Arial"/>
                      </a:endParaRPr>
                    </a:p>
                  </a:txBody>
                  <a:tcPr marL="68400" marR="68400">
                    <a:lnL w="12240">
                      <a:solidFill>
                        <a:srgbClr val="ffffff"/>
                      </a:solidFill>
                    </a:lnL>
                    <a:lnR w="12240">
                      <a:solidFill>
                        <a:srgbClr val="ffffff"/>
                      </a:solidFill>
                    </a:lnR>
                    <a:lnT w="12240">
                      <a:solidFill>
                        <a:srgbClr val="ffffff"/>
                      </a:solidFill>
                    </a:lnT>
                    <a:lnB w="38160">
                      <a:solidFill>
                        <a:srgbClr val="ffffff"/>
                      </a:solidFill>
                    </a:lnB>
                    <a:solidFill>
                      <a:srgbClr val="4fd093"/>
                    </a:solidFill>
                  </a:tcPr>
                </a:tc>
                <a:tc>
                  <a:txBody>
                    <a:bodyPr lIns="68400" rIns="68400" tIns="0" bIns="0">
                      <a:noAutofit/>
                    </a:bodyPr>
                    <a:p>
                      <a:pPr algn="just">
                        <a:lnSpc>
                          <a:spcPct val="200000"/>
                        </a:lnSpc>
                      </a:pPr>
                      <a:r>
                        <a:rPr b="1" lang="en-US" sz="2000" spc="-1" strike="noStrike">
                          <a:solidFill>
                            <a:srgbClr val="ffffff"/>
                          </a:solidFill>
                          <a:latin typeface="Tw Cen MT"/>
                        </a:rPr>
                        <a:t>LR</a:t>
                      </a:r>
                      <a:endParaRPr b="0" lang="en-US" sz="2000" spc="-1" strike="noStrike">
                        <a:latin typeface="Arial"/>
                      </a:endParaRPr>
                    </a:p>
                  </a:txBody>
                  <a:tcPr marL="68400" marR="68400">
                    <a:lnL w="12240">
                      <a:solidFill>
                        <a:srgbClr val="ffffff"/>
                      </a:solidFill>
                    </a:lnL>
                    <a:lnR w="12240">
                      <a:solidFill>
                        <a:srgbClr val="ffffff"/>
                      </a:solidFill>
                    </a:lnR>
                    <a:lnT w="12240">
                      <a:solidFill>
                        <a:srgbClr val="ffffff"/>
                      </a:solidFill>
                    </a:lnT>
                    <a:lnB w="38160">
                      <a:solidFill>
                        <a:srgbClr val="ffffff"/>
                      </a:solidFill>
                    </a:lnB>
                    <a:solidFill>
                      <a:srgbClr val="4fd093"/>
                    </a:solidFill>
                  </a:tcPr>
                </a:tc>
              </a:tr>
              <a:tr h="1438920">
                <a:tc>
                  <a:txBody>
                    <a:bodyPr lIns="68400" rIns="68400" tIns="0" bIns="0">
                      <a:noAutofit/>
                    </a:bodyPr>
                    <a:p>
                      <a:pPr algn="just">
                        <a:lnSpc>
                          <a:spcPct val="200000"/>
                        </a:lnSpc>
                      </a:pPr>
                      <a:r>
                        <a:rPr b="1" lang="en-US" sz="2000" spc="-1" strike="noStrike">
                          <a:solidFill>
                            <a:srgbClr val="ffffff"/>
                          </a:solidFill>
                          <a:latin typeface="Tw Cen MT"/>
                        </a:rPr>
                        <a:t>Train set Accuracy</a:t>
                      </a:r>
                      <a:endParaRPr b="0" lang="en-US" sz="20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4fd093"/>
                    </a:solidFill>
                  </a:tcPr>
                </a:tc>
                <a:tc>
                  <a:txBody>
                    <a:bodyPr lIns="68400" rIns="68400" tIns="0" bIns="0">
                      <a:noAutofit/>
                    </a:bodyPr>
                    <a:p>
                      <a:pPr algn="just">
                        <a:lnSpc>
                          <a:spcPct val="200000"/>
                        </a:lnSpc>
                      </a:pPr>
                      <a:r>
                        <a:rPr b="0" lang="en-US" sz="2000" spc="-1" strike="noStrike">
                          <a:solidFill>
                            <a:srgbClr val="000000"/>
                          </a:solidFill>
                          <a:latin typeface="Tw Cen MT"/>
                        </a:rPr>
                        <a:t>0.6332499518953242</a:t>
                      </a:r>
                      <a:endParaRPr b="0" lang="en-US" sz="20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d0eddc"/>
                    </a:solidFill>
                  </a:tcPr>
                </a:tc>
                <a:tc>
                  <a:txBody>
                    <a:bodyPr lIns="68400" rIns="68400" tIns="0" bIns="0">
                      <a:noAutofit/>
                    </a:bodyPr>
                    <a:p>
                      <a:pPr algn="just">
                        <a:lnSpc>
                          <a:spcPct val="200000"/>
                        </a:lnSpc>
                      </a:pPr>
                      <a:r>
                        <a:rPr b="0" lang="en-US" sz="2000" spc="-1" strike="noStrike">
                          <a:solidFill>
                            <a:srgbClr val="000000"/>
                          </a:solidFill>
                          <a:latin typeface="Tw Cen MT"/>
                        </a:rPr>
                        <a:t>0.5358860881277661</a:t>
                      </a:r>
                      <a:endParaRPr b="0" lang="en-US" sz="20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d0eddc"/>
                    </a:solidFill>
                  </a:tcPr>
                </a:tc>
              </a:tr>
              <a:tr h="1438920">
                <a:tc>
                  <a:txBody>
                    <a:bodyPr lIns="68400" rIns="68400" tIns="0" bIns="0">
                      <a:noAutofit/>
                    </a:bodyPr>
                    <a:p>
                      <a:pPr algn="just">
                        <a:lnSpc>
                          <a:spcPct val="200000"/>
                        </a:lnSpc>
                      </a:pPr>
                      <a:r>
                        <a:rPr b="1" lang="en-US" sz="2000" spc="-1" strike="noStrike">
                          <a:solidFill>
                            <a:srgbClr val="ffffff"/>
                          </a:solidFill>
                          <a:latin typeface="Tw Cen MT"/>
                        </a:rPr>
                        <a:t>Test set Accuracy</a:t>
                      </a:r>
                      <a:endParaRPr b="0" lang="en-US" sz="20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4fd093"/>
                    </a:solidFill>
                  </a:tcPr>
                </a:tc>
                <a:tc>
                  <a:txBody>
                    <a:bodyPr lIns="68400" rIns="68400" tIns="0" bIns="0">
                      <a:noAutofit/>
                    </a:bodyPr>
                    <a:p>
                      <a:pPr algn="just">
                        <a:lnSpc>
                          <a:spcPct val="200000"/>
                        </a:lnSpc>
                      </a:pPr>
                      <a:r>
                        <a:rPr b="0" lang="en-US" sz="2000" spc="-1" strike="noStrike">
                          <a:solidFill>
                            <a:srgbClr val="000000"/>
                          </a:solidFill>
                          <a:latin typeface="Tw Cen MT"/>
                        </a:rPr>
                        <a:t>0.5215384615384615</a:t>
                      </a:r>
                      <a:endParaRPr b="0" lang="en-US" sz="20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9f6ee"/>
                    </a:solidFill>
                  </a:tcPr>
                </a:tc>
                <a:tc>
                  <a:txBody>
                    <a:bodyPr lIns="68400" rIns="68400" tIns="0" bIns="0">
                      <a:noAutofit/>
                    </a:bodyPr>
                    <a:p>
                      <a:pPr algn="just">
                        <a:lnSpc>
                          <a:spcPct val="200000"/>
                        </a:lnSpc>
                      </a:pPr>
                      <a:r>
                        <a:rPr b="0" lang="en-US" sz="2000" spc="-1" strike="noStrike">
                          <a:solidFill>
                            <a:srgbClr val="000000"/>
                          </a:solidFill>
                          <a:latin typeface="Tw Cen MT"/>
                        </a:rPr>
                        <a:t>0.5246153846153846</a:t>
                      </a:r>
                      <a:endParaRPr b="0" lang="en-US" sz="20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e9f6ee"/>
                    </a:solidFill>
                  </a:tcPr>
                </a:tc>
              </a:tr>
              <a:tr h="719640">
                <a:tc>
                  <a:txBody>
                    <a:bodyPr lIns="68400" rIns="68400" tIns="0" bIns="0">
                      <a:noAutofit/>
                    </a:bodyPr>
                    <a:p>
                      <a:pPr algn="just">
                        <a:lnSpc>
                          <a:spcPct val="200000"/>
                        </a:lnSpc>
                      </a:pPr>
                      <a:r>
                        <a:rPr b="1" lang="en-US" sz="2000" spc="-1" strike="noStrike">
                          <a:solidFill>
                            <a:srgbClr val="ffffff"/>
                          </a:solidFill>
                          <a:latin typeface="Tw Cen MT"/>
                        </a:rPr>
                        <a:t>F1  Accuracy</a:t>
                      </a:r>
                      <a:endParaRPr b="0" lang="en-US" sz="20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4fd093"/>
                    </a:solidFill>
                  </a:tcPr>
                </a:tc>
                <a:tc>
                  <a:txBody>
                    <a:bodyPr lIns="68400" rIns="68400" tIns="0" bIns="0">
                      <a:noAutofit/>
                    </a:bodyPr>
                    <a:p>
                      <a:pPr algn="just">
                        <a:lnSpc>
                          <a:spcPct val="200000"/>
                        </a:lnSpc>
                      </a:pPr>
                      <a:r>
                        <a:rPr b="0" lang="en-US" sz="2000" spc="-1" strike="noStrike">
                          <a:solidFill>
                            <a:srgbClr val="000000"/>
                          </a:solidFill>
                          <a:latin typeface="Tw Cen MT"/>
                        </a:rPr>
                        <a:t>0.47777033142713926</a:t>
                      </a:r>
                      <a:endParaRPr b="0" lang="en-US" sz="20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d0eddc"/>
                    </a:solidFill>
                  </a:tcPr>
                </a:tc>
                <a:tc>
                  <a:txBody>
                    <a:bodyPr lIns="68400" rIns="68400" tIns="0" bIns="0">
                      <a:noAutofit/>
                    </a:bodyPr>
                    <a:p>
                      <a:pPr algn="just">
                        <a:lnSpc>
                          <a:spcPct val="200000"/>
                        </a:lnSpc>
                      </a:pPr>
                      <a:r>
                        <a:rPr b="0" lang="en-US" sz="2000" spc="-1" strike="noStrike">
                          <a:solidFill>
                            <a:srgbClr val="000000"/>
                          </a:solidFill>
                          <a:latin typeface="Tw Cen MT"/>
                        </a:rPr>
                        <a:t>0.36103702553753003</a:t>
                      </a:r>
                      <a:endParaRPr b="0" lang="en-US" sz="20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d0eddc"/>
                    </a:solidFill>
                  </a:tcPr>
                </a:tc>
              </a:tr>
            </a:tbl>
          </a:graphicData>
        </a:graphic>
      </p:graphicFrame>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TextShape 1"/>
          <p:cNvSpPr txBox="1"/>
          <p:nvPr/>
        </p:nvSpPr>
        <p:spPr>
          <a:xfrm>
            <a:off x="1141560" y="618480"/>
            <a:ext cx="9905760" cy="1478160"/>
          </a:xfrm>
          <a:prstGeom prst="rect">
            <a:avLst/>
          </a:prstGeom>
          <a:noFill/>
          <a:ln>
            <a:noFill/>
          </a:ln>
        </p:spPr>
        <p:txBody>
          <a:bodyPr anchor="ctr">
            <a:noAutofit/>
          </a:bodyPr>
          <a:p>
            <a:pPr>
              <a:lnSpc>
                <a:spcPct val="90000"/>
              </a:lnSpc>
            </a:pPr>
            <a:r>
              <a:rPr b="0" lang="en-US" sz="3600" spc="-1" strike="noStrike" cap="all">
                <a:solidFill>
                  <a:srgbClr val="ffffff"/>
                </a:solidFill>
                <a:latin typeface="Tw Cen MT"/>
              </a:rPr>
              <a:t>using Foursquare to analyze the neighborhood of the inspected businesses</a:t>
            </a:r>
            <a:endParaRPr b="0" lang="en-US" sz="3600" spc="-1" strike="noStrike">
              <a:solidFill>
                <a:srgbClr val="ffffff"/>
              </a:solidFill>
              <a:latin typeface="Tw Cen MT"/>
            </a:endParaRPr>
          </a:p>
        </p:txBody>
      </p:sp>
      <p:sp>
        <p:nvSpPr>
          <p:cNvPr id="249" name="TextShape 2"/>
          <p:cNvSpPr txBox="1"/>
          <p:nvPr/>
        </p:nvSpPr>
        <p:spPr>
          <a:xfrm>
            <a:off x="1141560" y="2249640"/>
            <a:ext cx="9905760" cy="1045800"/>
          </a:xfrm>
          <a:prstGeom prst="rect">
            <a:avLst/>
          </a:prstGeom>
          <a:noFill/>
          <a:ln>
            <a:noFill/>
          </a:ln>
        </p:spPr>
        <p:txBody>
          <a:bodyPr>
            <a:noAutofit/>
          </a:bodyPr>
          <a:p>
            <a:pPr marL="228600" indent="-228240">
              <a:lnSpc>
                <a:spcPct val="120000"/>
              </a:lnSpc>
              <a:spcBef>
                <a:spcPts val="1001"/>
              </a:spcBef>
              <a:buClr>
                <a:srgbClr val="ffffff"/>
              </a:buClr>
              <a:buSzPct val="125000"/>
              <a:buFont typeface="Arial"/>
              <a:buChar char="•"/>
            </a:pPr>
            <a:r>
              <a:rPr b="1" lang="en-US" sz="2400" spc="-1" strike="noStrike" u="sng">
                <a:solidFill>
                  <a:srgbClr val="ffffff"/>
                </a:solidFill>
                <a:uFillTx/>
                <a:latin typeface="Tw Cen MT"/>
              </a:rPr>
              <a:t>In order to reduce computational cost, let's just work with the first 100 inspections in this dataset</a:t>
            </a:r>
            <a:endParaRPr b="0" lang="en-US" sz="2400" spc="-1" strike="noStrike">
              <a:solidFill>
                <a:srgbClr val="ffffff"/>
              </a:solidFill>
              <a:latin typeface="Tw Cen MT"/>
            </a:endParaRPr>
          </a:p>
        </p:txBody>
      </p:sp>
      <p:sp>
        <p:nvSpPr>
          <p:cNvPr id="250" name="CustomShape 3"/>
          <p:cNvSpPr/>
          <p:nvPr/>
        </p:nvSpPr>
        <p:spPr>
          <a:xfrm>
            <a:off x="1352520" y="3295800"/>
            <a:ext cx="9134280" cy="821880"/>
          </a:xfrm>
          <a:prstGeom prst="rect">
            <a:avLst/>
          </a:prstGeom>
          <a:noFill/>
          <a:ln>
            <a:noFill/>
          </a:ln>
        </p:spPr>
        <p:style>
          <a:lnRef idx="2"/>
          <a:fillRef idx="0"/>
          <a:effectRef idx="0"/>
          <a:fontRef idx="minor"/>
        </p:style>
        <p:txBody>
          <a:bodyPr lIns="90000" rIns="90000" tIns="45000" bIns="45000">
            <a:spAutoFit/>
          </a:bodyPr>
          <a:p>
            <a:pPr>
              <a:lnSpc>
                <a:spcPct val="100000"/>
              </a:lnSpc>
            </a:pPr>
            <a:r>
              <a:rPr b="1" lang="en-US" sz="2400" spc="-1" strike="noStrike">
                <a:solidFill>
                  <a:srgbClr val="ffffff"/>
                </a:solidFill>
                <a:latin typeface="Times New Roman"/>
                <a:ea typeface="Times New Roman"/>
              </a:rPr>
              <a:t>We choose “OMNI S.F. Hotel” it is Low Risk business inspection and it got 96 score </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TextShape 1"/>
          <p:cNvSpPr txBox="1"/>
          <p:nvPr/>
        </p:nvSpPr>
        <p:spPr>
          <a:xfrm>
            <a:off x="1141560" y="618480"/>
            <a:ext cx="9905760" cy="1478160"/>
          </a:xfrm>
          <a:prstGeom prst="rect">
            <a:avLst/>
          </a:prstGeom>
          <a:noFill/>
          <a:ln>
            <a:noFill/>
          </a:ln>
        </p:spPr>
        <p:txBody>
          <a:bodyPr anchor="ctr">
            <a:noAutofit/>
          </a:bodyPr>
          <a:p>
            <a:pPr>
              <a:lnSpc>
                <a:spcPct val="90000"/>
              </a:lnSpc>
            </a:pPr>
            <a:r>
              <a:rPr b="1" lang="en-US" sz="3600" spc="-1" strike="noStrike" cap="all">
                <a:solidFill>
                  <a:srgbClr val="ffffff"/>
                </a:solidFill>
                <a:latin typeface="Times New Roman"/>
                <a:ea typeface="Times New Roman"/>
              </a:rPr>
              <a:t>“</a:t>
            </a:r>
            <a:r>
              <a:rPr b="1" lang="en-US" sz="3600" spc="-1" strike="noStrike" cap="all">
                <a:solidFill>
                  <a:srgbClr val="ffffff"/>
                </a:solidFill>
                <a:latin typeface="Times New Roman"/>
                <a:ea typeface="Times New Roman"/>
              </a:rPr>
              <a:t>OMNI S.F. Hotel” Venues data and location</a:t>
            </a:r>
            <a:endParaRPr b="0" lang="en-US" sz="3600" spc="-1" strike="noStrike">
              <a:solidFill>
                <a:srgbClr val="ffffff"/>
              </a:solidFill>
              <a:latin typeface="Tw Cen MT"/>
            </a:endParaRPr>
          </a:p>
        </p:txBody>
      </p:sp>
      <p:pic>
        <p:nvPicPr>
          <p:cNvPr id="252" name="Picture 3" descr=""/>
          <p:cNvPicPr/>
          <p:nvPr/>
        </p:nvPicPr>
        <p:blipFill>
          <a:blip r:embed="rId1"/>
          <a:stretch/>
        </p:blipFill>
        <p:spPr>
          <a:xfrm>
            <a:off x="1362240" y="2298240"/>
            <a:ext cx="6274800" cy="4397760"/>
          </a:xfrm>
          <a:prstGeom prst="rect">
            <a:avLst/>
          </a:prstGeom>
          <a:ln>
            <a:noFill/>
          </a:ln>
        </p:spPr>
      </p:pic>
      <p:pic>
        <p:nvPicPr>
          <p:cNvPr id="253" name="Picture 4" descr=""/>
          <p:cNvPicPr/>
          <p:nvPr/>
        </p:nvPicPr>
        <p:blipFill>
          <a:blip r:embed="rId2"/>
          <a:stretch/>
        </p:blipFill>
        <p:spPr>
          <a:xfrm>
            <a:off x="7809840" y="2411640"/>
            <a:ext cx="3686400" cy="328392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TextShape 1"/>
          <p:cNvSpPr txBox="1"/>
          <p:nvPr/>
        </p:nvSpPr>
        <p:spPr>
          <a:xfrm>
            <a:off x="1141560" y="618480"/>
            <a:ext cx="9905760" cy="1478160"/>
          </a:xfrm>
          <a:prstGeom prst="rect">
            <a:avLst/>
          </a:prstGeom>
          <a:noFill/>
          <a:ln>
            <a:noFill/>
          </a:ln>
        </p:spPr>
        <p:txBody>
          <a:bodyPr anchor="ctr">
            <a:noAutofit/>
          </a:bodyPr>
          <a:p>
            <a:pPr>
              <a:lnSpc>
                <a:spcPct val="90000"/>
              </a:lnSpc>
            </a:pPr>
            <a:r>
              <a:rPr b="0" lang="en-US" sz="3600" spc="-1" strike="noStrike" cap="all">
                <a:solidFill>
                  <a:srgbClr val="ffffff"/>
                </a:solidFill>
                <a:latin typeface="Tw Cen MT"/>
              </a:rPr>
              <a:t>Foursquare API gives us we are able to only show one tip</a:t>
            </a:r>
            <a:endParaRPr b="0" lang="en-US" sz="3600" spc="-1" strike="noStrike">
              <a:solidFill>
                <a:srgbClr val="ffffff"/>
              </a:solidFill>
              <a:latin typeface="Tw Cen MT"/>
            </a:endParaRPr>
          </a:p>
        </p:txBody>
      </p:sp>
      <p:sp>
        <p:nvSpPr>
          <p:cNvPr id="255" name="TextShape 2"/>
          <p:cNvSpPr txBox="1"/>
          <p:nvPr/>
        </p:nvSpPr>
        <p:spPr>
          <a:xfrm>
            <a:off x="1141560" y="2249640"/>
            <a:ext cx="9905760" cy="569520"/>
          </a:xfrm>
          <a:prstGeom prst="rect">
            <a:avLst/>
          </a:prstGeom>
          <a:noFill/>
          <a:ln>
            <a:noFill/>
          </a:ln>
        </p:spPr>
        <p:txBody>
          <a:bodyPr>
            <a:noAutofit/>
          </a:bodyPr>
          <a:p>
            <a:pPr marL="228600" indent="-228240">
              <a:lnSpc>
                <a:spcPct val="120000"/>
              </a:lnSpc>
              <a:spcBef>
                <a:spcPts val="1001"/>
              </a:spcBef>
              <a:buClr>
                <a:srgbClr val="ffffff"/>
              </a:buClr>
              <a:buSzPct val="125000"/>
              <a:buFont typeface="Arial"/>
              <a:buChar char="•"/>
            </a:pPr>
            <a:r>
              <a:rPr b="0" lang="en-US" sz="2400" spc="-1" strike="noStrike">
                <a:solidFill>
                  <a:srgbClr val="ffffff"/>
                </a:solidFill>
                <a:latin typeface="Tw Cen MT"/>
              </a:rPr>
              <a:t>Example of one tip</a:t>
            </a:r>
            <a:endParaRPr b="0" lang="en-US" sz="2400" spc="-1" strike="noStrike">
              <a:solidFill>
                <a:srgbClr val="ffffff"/>
              </a:solidFill>
              <a:latin typeface="Tw Cen MT"/>
            </a:endParaRPr>
          </a:p>
        </p:txBody>
      </p:sp>
      <p:pic>
        <p:nvPicPr>
          <p:cNvPr id="256" name="Picture 3" descr=""/>
          <p:cNvPicPr/>
          <p:nvPr/>
        </p:nvPicPr>
        <p:blipFill>
          <a:blip r:embed="rId1"/>
          <a:stretch/>
        </p:blipFill>
        <p:spPr>
          <a:xfrm>
            <a:off x="5051880" y="1918440"/>
            <a:ext cx="5787360" cy="457740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TextShape 1"/>
          <p:cNvSpPr txBox="1"/>
          <p:nvPr/>
        </p:nvSpPr>
        <p:spPr>
          <a:xfrm>
            <a:off x="1141560" y="618480"/>
            <a:ext cx="9905760" cy="1478160"/>
          </a:xfrm>
          <a:prstGeom prst="rect">
            <a:avLst/>
          </a:prstGeom>
          <a:noFill/>
          <a:ln>
            <a:noFill/>
          </a:ln>
        </p:spPr>
        <p:txBody>
          <a:bodyPr anchor="ctr">
            <a:noAutofit/>
          </a:bodyPr>
          <a:p>
            <a:pPr>
              <a:lnSpc>
                <a:spcPct val="90000"/>
              </a:lnSpc>
            </a:pPr>
            <a:r>
              <a:rPr b="0" lang="en-US" sz="3600" spc="-1" strike="noStrike" cap="all">
                <a:solidFill>
                  <a:srgbClr val="ffffff"/>
                </a:solidFill>
                <a:latin typeface="Tw Cen MT"/>
              </a:rPr>
              <a:t>Foursquare User</a:t>
            </a:r>
            <a:endParaRPr b="0" lang="en-US" sz="3600" spc="-1" strike="noStrike">
              <a:solidFill>
                <a:srgbClr val="ffffff"/>
              </a:solidFill>
              <a:latin typeface="Tw Cen MT"/>
            </a:endParaRPr>
          </a:p>
        </p:txBody>
      </p:sp>
      <p:sp>
        <p:nvSpPr>
          <p:cNvPr id="258" name="TextShape 2"/>
          <p:cNvSpPr txBox="1"/>
          <p:nvPr/>
        </p:nvSpPr>
        <p:spPr>
          <a:xfrm>
            <a:off x="1141560" y="2249640"/>
            <a:ext cx="9905760" cy="3541320"/>
          </a:xfrm>
          <a:prstGeom prst="rect">
            <a:avLst/>
          </a:prstGeom>
          <a:noFill/>
          <a:ln>
            <a:noFill/>
          </a:ln>
        </p:spPr>
        <p:txBody>
          <a:bodyPr>
            <a:noAutofit/>
          </a:bodyPr>
          <a:p>
            <a:pPr marL="228600" indent="-228240">
              <a:lnSpc>
                <a:spcPct val="120000"/>
              </a:lnSpc>
              <a:spcBef>
                <a:spcPts val="1001"/>
              </a:spcBef>
              <a:buClr>
                <a:srgbClr val="ffffff"/>
              </a:buClr>
              <a:buSzPct val="125000"/>
              <a:buFont typeface="Arial"/>
              <a:buChar char="•"/>
            </a:pPr>
            <a:r>
              <a:rPr b="0" lang="en-US" sz="2400" spc="-1" strike="noStrike">
                <a:solidFill>
                  <a:srgbClr val="ffffff"/>
                </a:solidFill>
                <a:latin typeface="Tw Cen MT"/>
              </a:rPr>
              <a:t>We also examine the user who made that tip and we found that:</a:t>
            </a:r>
            <a:endParaRPr b="0" lang="en-US" sz="2400" spc="-1" strike="noStrike">
              <a:solidFill>
                <a:srgbClr val="ffffff"/>
              </a:solidFill>
              <a:latin typeface="Tw Cen MT"/>
            </a:endParaRPr>
          </a:p>
          <a:p>
            <a:pPr lvl="1" marL="685800" indent="-228240">
              <a:lnSpc>
                <a:spcPct val="120000"/>
              </a:lnSpc>
              <a:spcBef>
                <a:spcPts val="499"/>
              </a:spcBef>
              <a:buClr>
                <a:srgbClr val="ffffff"/>
              </a:buClr>
              <a:buSzPct val="125000"/>
              <a:buFont typeface="Arial"/>
              <a:buChar char="•"/>
            </a:pPr>
            <a:r>
              <a:rPr b="0" lang="en-US" sz="2000" spc="-1" strike="noStrike">
                <a:solidFill>
                  <a:srgbClr val="ffffff"/>
                </a:solidFill>
                <a:latin typeface="Tw Cen MT"/>
              </a:rPr>
              <a:t>She is female</a:t>
            </a:r>
            <a:endParaRPr b="0" lang="en-US" sz="2000" spc="-1" strike="noStrike">
              <a:solidFill>
                <a:srgbClr val="ffffff"/>
              </a:solidFill>
              <a:latin typeface="Tw Cen MT"/>
            </a:endParaRPr>
          </a:p>
          <a:p>
            <a:pPr lvl="1" marL="685800" indent="-228240">
              <a:lnSpc>
                <a:spcPct val="120000"/>
              </a:lnSpc>
              <a:spcBef>
                <a:spcPts val="499"/>
              </a:spcBef>
              <a:buClr>
                <a:srgbClr val="ffffff"/>
              </a:buClr>
              <a:buSzPct val="125000"/>
              <a:buFont typeface="Arial"/>
              <a:buChar char="•"/>
            </a:pPr>
            <a:r>
              <a:rPr b="0" lang="en-US" sz="2000" spc="-1" strike="noStrike">
                <a:solidFill>
                  <a:srgbClr val="ffffff"/>
                </a:solidFill>
                <a:latin typeface="Tw Cen MT"/>
              </a:rPr>
              <a:t>Here first name is Nadia and Last Name: IssaBella, Home City: Vaughan, Canada</a:t>
            </a:r>
            <a:endParaRPr b="0" lang="en-US" sz="2000" spc="-1" strike="noStrike">
              <a:solidFill>
                <a:srgbClr val="ffffff"/>
              </a:solidFill>
              <a:latin typeface="Tw Cen MT"/>
            </a:endParaRPr>
          </a:p>
          <a:p>
            <a:pPr lvl="1" marL="685800" indent="-228240">
              <a:lnSpc>
                <a:spcPct val="120000"/>
              </a:lnSpc>
              <a:spcBef>
                <a:spcPts val="499"/>
              </a:spcBef>
              <a:buClr>
                <a:srgbClr val="ffffff"/>
              </a:buClr>
              <a:buSzPct val="125000"/>
              <a:buFont typeface="Arial"/>
              <a:buChar char="•"/>
            </a:pPr>
            <a:r>
              <a:rPr b="0" lang="en-US" sz="2000" spc="-1" strike="noStrike">
                <a:solidFill>
                  <a:srgbClr val="ffffff"/>
                </a:solidFill>
                <a:latin typeface="Tw Cen MT"/>
              </a:rPr>
              <a:t>Nadia is very active in Foursquare as we can see she has 598 tips. Let us explore them.</a:t>
            </a:r>
            <a:endParaRPr b="0" lang="en-US" sz="2000" spc="-1" strike="noStrike">
              <a:solidFill>
                <a:srgbClr val="ffffff"/>
              </a:solidFill>
              <a:latin typeface="Tw Cen MT"/>
            </a:endParaRPr>
          </a:p>
          <a:p>
            <a:pPr>
              <a:lnSpc>
                <a:spcPct val="120000"/>
              </a:lnSpc>
              <a:spcBef>
                <a:spcPts val="1001"/>
              </a:spcBef>
            </a:pPr>
            <a:endParaRPr b="0" lang="en-US" sz="2000" spc="-1" strike="noStrike">
              <a:solidFill>
                <a:srgbClr val="ffffff"/>
              </a:solidFill>
              <a:latin typeface="Tw Cen MT"/>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TextShape 1"/>
          <p:cNvSpPr txBox="1"/>
          <p:nvPr/>
        </p:nvSpPr>
        <p:spPr>
          <a:xfrm>
            <a:off x="1141560" y="618480"/>
            <a:ext cx="9905760" cy="1478160"/>
          </a:xfrm>
          <a:prstGeom prst="rect">
            <a:avLst/>
          </a:prstGeom>
          <a:noFill/>
          <a:ln>
            <a:noFill/>
          </a:ln>
        </p:spPr>
        <p:txBody>
          <a:bodyPr anchor="ctr">
            <a:noAutofit/>
          </a:bodyPr>
          <a:p>
            <a:pPr>
              <a:lnSpc>
                <a:spcPct val="90000"/>
              </a:lnSpc>
            </a:pPr>
            <a:r>
              <a:rPr b="1" lang="en-US" sz="3600" spc="-1" strike="noStrike" cap="all">
                <a:solidFill>
                  <a:srgbClr val="ffffff"/>
                </a:solidFill>
                <a:latin typeface="Tw Cen MT"/>
              </a:rPr>
              <a:t>Conclusion</a:t>
            </a:r>
            <a:endParaRPr b="0" lang="en-US" sz="3600" spc="-1" strike="noStrike">
              <a:solidFill>
                <a:srgbClr val="ffffff"/>
              </a:solidFill>
              <a:latin typeface="Tw Cen MT"/>
            </a:endParaRPr>
          </a:p>
        </p:txBody>
      </p:sp>
      <p:sp>
        <p:nvSpPr>
          <p:cNvPr id="260" name="TextShape 2"/>
          <p:cNvSpPr txBox="1"/>
          <p:nvPr/>
        </p:nvSpPr>
        <p:spPr>
          <a:xfrm>
            <a:off x="1141560" y="2249640"/>
            <a:ext cx="9905760" cy="3541320"/>
          </a:xfrm>
          <a:prstGeom prst="rect">
            <a:avLst/>
          </a:prstGeom>
          <a:noFill/>
          <a:ln>
            <a:noFill/>
          </a:ln>
        </p:spPr>
        <p:txBody>
          <a:bodyPr>
            <a:noAutofit/>
          </a:bodyPr>
          <a:p>
            <a:pPr marL="228600" indent="-228240">
              <a:lnSpc>
                <a:spcPct val="120000"/>
              </a:lnSpc>
              <a:spcBef>
                <a:spcPts val="1001"/>
              </a:spcBef>
              <a:buClr>
                <a:srgbClr val="ffffff"/>
              </a:buClr>
              <a:buSzPct val="125000"/>
              <a:buFont typeface="Arial"/>
              <a:buChar char="•"/>
            </a:pPr>
            <a:r>
              <a:rPr b="0" lang="en-US" sz="2400" spc="-1" strike="noStrike">
                <a:solidFill>
                  <a:srgbClr val="ffffff"/>
                </a:solidFill>
                <a:latin typeface="Tw Cen MT"/>
              </a:rPr>
              <a:t>To promote health, stakeholders in the healthcare industry need to continuously innovate to make the process more efficient. In food inspection, technology can be used to predict a likely critical violation through the use of data analytics instead of inspecting every joint blindly given the lack of enough manpower for this. The data used to predict critical violation include weather, crime and inspection data. Afterward, places data e.g. Foursquare is used to locate the food establishment for physical inspection</a:t>
            </a:r>
            <a:endParaRPr b="0" lang="en-US" sz="2400" spc="-1" strike="noStrike">
              <a:solidFill>
                <a:srgbClr val="ffffff"/>
              </a:solidFill>
              <a:latin typeface="Tw Cen MT"/>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TextShape 1"/>
          <p:cNvSpPr txBox="1"/>
          <p:nvPr/>
        </p:nvSpPr>
        <p:spPr>
          <a:xfrm>
            <a:off x="1141560" y="618480"/>
            <a:ext cx="9905760" cy="1478160"/>
          </a:xfrm>
          <a:prstGeom prst="rect">
            <a:avLst/>
          </a:prstGeom>
          <a:noFill/>
          <a:ln>
            <a:noFill/>
          </a:ln>
        </p:spPr>
        <p:txBody>
          <a:bodyPr anchor="ctr">
            <a:noAutofit/>
          </a:bodyPr>
          <a:p>
            <a:pPr>
              <a:lnSpc>
                <a:spcPct val="90000"/>
              </a:lnSpc>
            </a:pPr>
            <a:r>
              <a:rPr b="0" lang="en-US" sz="3600" spc="-1" strike="noStrike" cap="all">
                <a:solidFill>
                  <a:srgbClr val="ffffff"/>
                </a:solidFill>
                <a:latin typeface="Tw Cen MT"/>
              </a:rPr>
              <a:t>Introduction</a:t>
            </a:r>
            <a:endParaRPr b="0" lang="en-US" sz="3600" spc="-1" strike="noStrike">
              <a:solidFill>
                <a:srgbClr val="ffffff"/>
              </a:solidFill>
              <a:latin typeface="Tw Cen MT"/>
            </a:endParaRPr>
          </a:p>
        </p:txBody>
      </p:sp>
      <p:sp>
        <p:nvSpPr>
          <p:cNvPr id="223" name="TextShape 2"/>
          <p:cNvSpPr txBox="1"/>
          <p:nvPr/>
        </p:nvSpPr>
        <p:spPr>
          <a:xfrm>
            <a:off x="1141560" y="2249640"/>
            <a:ext cx="9905760" cy="3541320"/>
          </a:xfrm>
          <a:prstGeom prst="rect">
            <a:avLst/>
          </a:prstGeom>
          <a:noFill/>
          <a:ln>
            <a:noFill/>
          </a:ln>
        </p:spPr>
        <p:txBody>
          <a:bodyPr>
            <a:normAutofit fontScale="61000"/>
          </a:bodyPr>
          <a:p>
            <a:pPr marL="228600" indent="-228240">
              <a:lnSpc>
                <a:spcPct val="120000"/>
              </a:lnSpc>
              <a:spcBef>
                <a:spcPts val="1001"/>
              </a:spcBef>
              <a:buClr>
                <a:srgbClr val="ffffff"/>
              </a:buClr>
              <a:buSzPct val="125000"/>
              <a:buFont typeface="Arial"/>
              <a:buChar char="•"/>
            </a:pPr>
            <a:r>
              <a:rPr b="0" lang="en-US" sz="2400" spc="-1" strike="noStrike">
                <a:solidFill>
                  <a:srgbClr val="ffffff"/>
                </a:solidFill>
                <a:latin typeface="Tw Cen MT"/>
              </a:rPr>
              <a:t>Food inspection involves not only sampling and testing of end products but also assessing food centers to ensure compliance with food safety management systems. This minimizes the occurrence of public health food safety problems. Food inspection dates back to ancient times as part of the history of public health. The Food and Drug Administration (FDA) publishes the Food Code that sets guidelines and procedures to assist in food control jurisdictions. The Food Code provides a scientifically and legally backed basis for regulating the retail and food service industries. </a:t>
            </a:r>
            <a:endParaRPr b="0" lang="en-US" sz="2400" spc="-1" strike="noStrike">
              <a:solidFill>
                <a:srgbClr val="ffffff"/>
              </a:solidFill>
              <a:latin typeface="Tw Cen MT"/>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TextShape 1"/>
          <p:cNvSpPr txBox="1"/>
          <p:nvPr/>
        </p:nvSpPr>
        <p:spPr>
          <a:xfrm>
            <a:off x="1141560" y="618480"/>
            <a:ext cx="9905760" cy="1478160"/>
          </a:xfrm>
          <a:prstGeom prst="rect">
            <a:avLst/>
          </a:prstGeom>
          <a:noFill/>
          <a:ln>
            <a:noFill/>
          </a:ln>
        </p:spPr>
        <p:txBody>
          <a:bodyPr anchor="ctr">
            <a:noAutofit/>
          </a:bodyPr>
          <a:p>
            <a:pPr>
              <a:lnSpc>
                <a:spcPct val="90000"/>
              </a:lnSpc>
            </a:pPr>
            <a:r>
              <a:rPr b="0" lang="en-US" sz="3600" spc="-1" strike="noStrike" cap="all">
                <a:solidFill>
                  <a:srgbClr val="ffffff"/>
                </a:solidFill>
                <a:latin typeface="Tw Cen MT"/>
              </a:rPr>
              <a:t>Objectives</a:t>
            </a:r>
            <a:endParaRPr b="0" lang="en-US" sz="3600" spc="-1" strike="noStrike">
              <a:solidFill>
                <a:srgbClr val="ffffff"/>
              </a:solidFill>
              <a:latin typeface="Tw Cen MT"/>
            </a:endParaRPr>
          </a:p>
        </p:txBody>
      </p:sp>
      <p:sp>
        <p:nvSpPr>
          <p:cNvPr id="225" name="TextShape 2"/>
          <p:cNvSpPr txBox="1"/>
          <p:nvPr/>
        </p:nvSpPr>
        <p:spPr>
          <a:xfrm>
            <a:off x="1141560" y="2249640"/>
            <a:ext cx="9905760" cy="3541320"/>
          </a:xfrm>
          <a:prstGeom prst="rect">
            <a:avLst/>
          </a:prstGeom>
          <a:noFill/>
          <a:ln>
            <a:noFill/>
          </a:ln>
        </p:spPr>
        <p:txBody>
          <a:bodyPr>
            <a:normAutofit fontScale="49000"/>
          </a:bodyPr>
          <a:p>
            <a:pPr marL="228600" indent="-228240">
              <a:lnSpc>
                <a:spcPct val="120000"/>
              </a:lnSpc>
              <a:spcBef>
                <a:spcPts val="1001"/>
              </a:spcBef>
              <a:buClr>
                <a:srgbClr val="ffffff"/>
              </a:buClr>
              <a:buSzPct val="125000"/>
              <a:buFont typeface="Arial"/>
              <a:buChar char="•"/>
            </a:pPr>
            <a:r>
              <a:rPr b="0" lang="en-US" sz="2400" spc="-1" strike="noStrike">
                <a:solidFill>
                  <a:srgbClr val="ffffff"/>
                </a:solidFill>
                <a:latin typeface="Tw Cen MT"/>
              </a:rPr>
              <a:t>The food inspectors can then have a “Critical first” inspection approach where the places that have been predicted to have critical violations are inspected first. </a:t>
            </a:r>
            <a:endParaRPr b="0" lang="en-US" sz="2400" spc="-1" strike="noStrike">
              <a:solidFill>
                <a:srgbClr val="ffffff"/>
              </a:solidFill>
              <a:latin typeface="Tw Cen MT"/>
            </a:endParaRPr>
          </a:p>
          <a:p>
            <a:pPr marL="228600" indent="-228240">
              <a:lnSpc>
                <a:spcPct val="120000"/>
              </a:lnSpc>
              <a:spcBef>
                <a:spcPts val="1001"/>
              </a:spcBef>
              <a:buClr>
                <a:srgbClr val="ffffff"/>
              </a:buClr>
              <a:buSzPct val="125000"/>
              <a:buFont typeface="Arial"/>
              <a:buChar char="•"/>
            </a:pPr>
            <a:r>
              <a:rPr b="0" lang="en-US" sz="2400" spc="-1" strike="noStrike">
                <a:solidFill>
                  <a:srgbClr val="ffffff"/>
                </a:solidFill>
                <a:latin typeface="Tw Cen MT"/>
              </a:rPr>
              <a:t>Some of the factors that tend to predict critical violation include previous critical violations, high temperatures, nearby sanitation complains, nearby burglaries etc</a:t>
            </a:r>
            <a:endParaRPr b="0" lang="en-US" sz="2400" spc="-1" strike="noStrike">
              <a:solidFill>
                <a:srgbClr val="ffffff"/>
              </a:solidFill>
              <a:latin typeface="Tw Cen MT"/>
            </a:endParaRPr>
          </a:p>
          <a:p>
            <a:pPr marL="228600" indent="-228240">
              <a:lnSpc>
                <a:spcPct val="120000"/>
              </a:lnSpc>
              <a:spcBef>
                <a:spcPts val="1001"/>
              </a:spcBef>
              <a:buClr>
                <a:srgbClr val="ffffff"/>
              </a:buClr>
              <a:buSzPct val="125000"/>
              <a:buFont typeface="Arial"/>
              <a:buChar char="•"/>
            </a:pPr>
            <a:r>
              <a:rPr b="0" lang="en-US" sz="2400" spc="-1" strike="noStrike">
                <a:solidFill>
                  <a:srgbClr val="ffffff"/>
                </a:solidFill>
                <a:latin typeface="Tw Cen MT"/>
              </a:rPr>
              <a:t>This report would be beneficial to public health specialists and every stakeholder working to alleviate public health concerns through preventive measures. </a:t>
            </a:r>
            <a:endParaRPr b="0" lang="en-US" sz="2400" spc="-1" strike="noStrike">
              <a:solidFill>
                <a:srgbClr val="ffffff"/>
              </a:solidFill>
              <a:latin typeface="Tw Cen MT"/>
            </a:endParaRPr>
          </a:p>
          <a:p>
            <a:pPr marL="228600" indent="-228240">
              <a:lnSpc>
                <a:spcPct val="120000"/>
              </a:lnSpc>
              <a:spcBef>
                <a:spcPts val="1001"/>
              </a:spcBef>
              <a:buClr>
                <a:srgbClr val="ffffff"/>
              </a:buClr>
              <a:buSzPct val="125000"/>
              <a:buFont typeface="Arial"/>
              <a:buChar char="•"/>
            </a:pPr>
            <a:r>
              <a:rPr b="0" lang="en-US" sz="2400" spc="-1" strike="noStrike">
                <a:solidFill>
                  <a:srgbClr val="ffffff"/>
                </a:solidFill>
                <a:latin typeface="Tw Cen MT"/>
              </a:rPr>
              <a:t>It is not to introduce food inspection since these professionals are already carrying out food inspections in the relevant jurisdictions but to make the process more efficient. </a:t>
            </a:r>
            <a:endParaRPr b="0" lang="en-US" sz="2400" spc="-1" strike="noStrike">
              <a:solidFill>
                <a:srgbClr val="ffffff"/>
              </a:solidFill>
              <a:latin typeface="Tw Cen MT"/>
            </a:endParaRPr>
          </a:p>
          <a:p>
            <a:pPr>
              <a:lnSpc>
                <a:spcPct val="120000"/>
              </a:lnSpc>
              <a:spcBef>
                <a:spcPts val="1001"/>
              </a:spcBef>
            </a:pPr>
            <a:endParaRPr b="0" lang="en-US" sz="2400" spc="-1" strike="noStrike">
              <a:solidFill>
                <a:srgbClr val="ffffff"/>
              </a:solidFill>
              <a:latin typeface="Tw Cen MT"/>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TextShape 1"/>
          <p:cNvSpPr txBox="1"/>
          <p:nvPr/>
        </p:nvSpPr>
        <p:spPr>
          <a:xfrm>
            <a:off x="1141560" y="618480"/>
            <a:ext cx="9905760" cy="1478160"/>
          </a:xfrm>
          <a:prstGeom prst="rect">
            <a:avLst/>
          </a:prstGeom>
          <a:noFill/>
          <a:ln>
            <a:noFill/>
          </a:ln>
        </p:spPr>
        <p:txBody>
          <a:bodyPr anchor="ctr">
            <a:noAutofit/>
          </a:bodyPr>
          <a:p>
            <a:pPr>
              <a:lnSpc>
                <a:spcPct val="90000"/>
              </a:lnSpc>
            </a:pPr>
            <a:r>
              <a:rPr b="0" lang="en-US" sz="3600" spc="-1" strike="noStrike" cap="all">
                <a:solidFill>
                  <a:srgbClr val="ffffff"/>
                </a:solidFill>
                <a:latin typeface="Tw Cen MT"/>
              </a:rPr>
              <a:t>Data Description</a:t>
            </a:r>
            <a:endParaRPr b="0" lang="en-US" sz="3600" spc="-1" strike="noStrike">
              <a:solidFill>
                <a:srgbClr val="ffffff"/>
              </a:solidFill>
              <a:latin typeface="Tw Cen MT"/>
            </a:endParaRPr>
          </a:p>
        </p:txBody>
      </p:sp>
      <p:sp>
        <p:nvSpPr>
          <p:cNvPr id="227" name="TextShape 2"/>
          <p:cNvSpPr txBox="1"/>
          <p:nvPr/>
        </p:nvSpPr>
        <p:spPr>
          <a:xfrm>
            <a:off x="1141560" y="2249640"/>
            <a:ext cx="9905760" cy="3541320"/>
          </a:xfrm>
          <a:prstGeom prst="rect">
            <a:avLst/>
          </a:prstGeom>
          <a:noFill/>
          <a:ln>
            <a:noFill/>
          </a:ln>
        </p:spPr>
        <p:txBody>
          <a:bodyPr>
            <a:normAutofit fontScale="73000"/>
          </a:bodyPr>
          <a:p>
            <a:pPr marL="228600" indent="-228240">
              <a:lnSpc>
                <a:spcPct val="120000"/>
              </a:lnSpc>
              <a:spcBef>
                <a:spcPts val="1001"/>
              </a:spcBef>
              <a:buClr>
                <a:srgbClr val="ffffff"/>
              </a:buClr>
              <a:buSzPct val="125000"/>
              <a:buFont typeface="Arial"/>
              <a:buChar char="•"/>
            </a:pPr>
            <a:r>
              <a:rPr b="0" lang="en-US" sz="2400" spc="-1" strike="noStrike">
                <a:solidFill>
                  <a:srgbClr val="ffffff"/>
                </a:solidFill>
                <a:latin typeface="Tw Cen MT"/>
              </a:rPr>
              <a:t>After conducting an inspection of the facility, the Health Inspector calculates a score based on the violations observed. Violations can fall into:</a:t>
            </a:r>
            <a:endParaRPr b="0" lang="en-US" sz="2400" spc="-1" strike="noStrike">
              <a:solidFill>
                <a:srgbClr val="ffffff"/>
              </a:solidFill>
              <a:latin typeface="Tw Cen MT"/>
            </a:endParaRPr>
          </a:p>
          <a:p>
            <a:pPr lvl="1" marL="685800" indent="-228240">
              <a:lnSpc>
                <a:spcPct val="120000"/>
              </a:lnSpc>
              <a:spcBef>
                <a:spcPts val="499"/>
              </a:spcBef>
              <a:buClr>
                <a:srgbClr val="ffffff"/>
              </a:buClr>
              <a:buSzPct val="125000"/>
              <a:buFont typeface="Arial"/>
              <a:buChar char="•"/>
            </a:pPr>
            <a:r>
              <a:rPr b="1" lang="en-US" sz="2000" spc="-1" strike="noStrike">
                <a:solidFill>
                  <a:srgbClr val="ffffff"/>
                </a:solidFill>
                <a:latin typeface="Tw Cen MT"/>
              </a:rPr>
              <a:t>High risk category</a:t>
            </a:r>
            <a:r>
              <a:rPr b="0" lang="en-US" sz="2000" spc="-1" strike="noStrike">
                <a:solidFill>
                  <a:srgbClr val="ffffff"/>
                </a:solidFill>
                <a:latin typeface="Tw Cen MT"/>
              </a:rPr>
              <a:t>: records specific violations that directly relate to the transmission of food borne illnesses, the adulteration of food products and the contamination of food-contact surfaces.</a:t>
            </a:r>
            <a:endParaRPr b="0" lang="en-US" sz="2000" spc="-1" strike="noStrike">
              <a:solidFill>
                <a:srgbClr val="ffffff"/>
              </a:solidFill>
              <a:latin typeface="Tw Cen MT"/>
            </a:endParaRPr>
          </a:p>
          <a:p>
            <a:pPr lvl="1" marL="685800" indent="-228240">
              <a:lnSpc>
                <a:spcPct val="120000"/>
              </a:lnSpc>
              <a:spcBef>
                <a:spcPts val="499"/>
              </a:spcBef>
              <a:buClr>
                <a:srgbClr val="ffffff"/>
              </a:buClr>
              <a:buSzPct val="125000"/>
              <a:buFont typeface="Arial"/>
              <a:buChar char="•"/>
            </a:pPr>
            <a:r>
              <a:rPr b="1" lang="en-US" sz="2000" spc="-1" strike="noStrike">
                <a:solidFill>
                  <a:srgbClr val="ffffff"/>
                </a:solidFill>
                <a:latin typeface="Tw Cen MT"/>
              </a:rPr>
              <a:t>Moderate risk category:</a:t>
            </a:r>
            <a:r>
              <a:rPr b="0" lang="en-US" sz="2000" spc="-1" strike="noStrike">
                <a:solidFill>
                  <a:srgbClr val="ffffff"/>
                </a:solidFill>
                <a:latin typeface="Tw Cen MT"/>
              </a:rPr>
              <a:t> records specific violations that are of a moderate risk to the public health and safety.</a:t>
            </a:r>
            <a:endParaRPr b="0" lang="en-US" sz="2000" spc="-1" strike="noStrike">
              <a:solidFill>
                <a:srgbClr val="ffffff"/>
              </a:solidFill>
              <a:latin typeface="Tw Cen MT"/>
            </a:endParaRPr>
          </a:p>
          <a:p>
            <a:pPr lvl="1" marL="685800" indent="-228240">
              <a:lnSpc>
                <a:spcPct val="120000"/>
              </a:lnSpc>
              <a:spcBef>
                <a:spcPts val="499"/>
              </a:spcBef>
              <a:buClr>
                <a:srgbClr val="ffffff"/>
              </a:buClr>
              <a:buSzPct val="125000"/>
              <a:buFont typeface="Arial"/>
              <a:buChar char="•"/>
            </a:pPr>
            <a:r>
              <a:rPr b="1" lang="en-US" sz="2000" spc="-1" strike="noStrike">
                <a:solidFill>
                  <a:srgbClr val="ffffff"/>
                </a:solidFill>
                <a:latin typeface="Tw Cen MT"/>
              </a:rPr>
              <a:t>Low risk category:</a:t>
            </a:r>
            <a:r>
              <a:rPr b="0" lang="en-US" sz="2000" spc="-1" strike="noStrike">
                <a:solidFill>
                  <a:srgbClr val="ffffff"/>
                </a:solidFill>
                <a:latin typeface="Tw Cen MT"/>
              </a:rPr>
              <a:t> records violations that are low risk or have no immediate risk to the public health and safety.</a:t>
            </a:r>
            <a:endParaRPr b="0" lang="en-US" sz="2000" spc="-1" strike="noStrike">
              <a:solidFill>
                <a:srgbClr val="ffffff"/>
              </a:solidFill>
              <a:latin typeface="Tw Cen MT"/>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TextShape 1"/>
          <p:cNvSpPr txBox="1"/>
          <p:nvPr/>
        </p:nvSpPr>
        <p:spPr>
          <a:xfrm>
            <a:off x="1141560" y="618480"/>
            <a:ext cx="9905760" cy="1478160"/>
          </a:xfrm>
          <a:prstGeom prst="rect">
            <a:avLst/>
          </a:prstGeom>
          <a:noFill/>
          <a:ln>
            <a:noFill/>
          </a:ln>
        </p:spPr>
        <p:txBody>
          <a:bodyPr anchor="ctr">
            <a:noAutofit/>
          </a:bodyPr>
          <a:p>
            <a:pPr>
              <a:lnSpc>
                <a:spcPct val="90000"/>
              </a:lnSpc>
            </a:pPr>
            <a:r>
              <a:rPr b="0" lang="en-US" sz="3600" spc="-1" strike="noStrike" cap="all">
                <a:solidFill>
                  <a:srgbClr val="ffffff"/>
                </a:solidFill>
                <a:latin typeface="Tw Cen MT"/>
              </a:rPr>
              <a:t>Data Description</a:t>
            </a:r>
            <a:endParaRPr b="0" lang="en-US" sz="3600" spc="-1" strike="noStrike">
              <a:solidFill>
                <a:srgbClr val="ffffff"/>
              </a:solidFill>
              <a:latin typeface="Tw Cen MT"/>
            </a:endParaRPr>
          </a:p>
        </p:txBody>
      </p:sp>
      <p:graphicFrame>
        <p:nvGraphicFramePr>
          <p:cNvPr id="229" name="Table 2"/>
          <p:cNvGraphicFramePr/>
          <p:nvPr/>
        </p:nvGraphicFramePr>
        <p:xfrm>
          <a:off x="1695600" y="2049840"/>
          <a:ext cx="8143560" cy="4569840"/>
        </p:xfrm>
        <a:graphic>
          <a:graphicData uri="http://schemas.openxmlformats.org/drawingml/2006/table">
            <a:tbl>
              <a:tblPr/>
              <a:tblGrid>
                <a:gridCol w="463320"/>
                <a:gridCol w="2099520"/>
                <a:gridCol w="5580720"/>
              </a:tblGrid>
              <a:tr h="245520">
                <a:tc>
                  <a:txBody>
                    <a:bodyPr lIns="55800" rIns="55800" tIns="0" bIns="0">
                      <a:noAutofit/>
                    </a:bodyPr>
                    <a:p>
                      <a:pPr algn="just">
                        <a:lnSpc>
                          <a:spcPct val="107000"/>
                        </a:lnSpc>
                      </a:pPr>
                      <a:r>
                        <a:rPr b="1" lang="en-US" sz="1000" spc="-1" strike="noStrike">
                          <a:solidFill>
                            <a:srgbClr val="ffffff"/>
                          </a:solidFill>
                          <a:latin typeface="Tw Cen MT"/>
                        </a:rPr>
                        <a:t>#</a:t>
                      </a:r>
                      <a:endParaRPr b="0" lang="en-US" sz="1000" spc="-1" strike="noStrike">
                        <a:latin typeface="Arial"/>
                      </a:endParaRPr>
                    </a:p>
                  </a:txBody>
                  <a:tcPr marL="55800" marR="55800">
                    <a:lnL w="12240">
                      <a:solidFill>
                        <a:srgbClr val="ffffff"/>
                      </a:solidFill>
                    </a:lnL>
                    <a:lnR w="12240">
                      <a:solidFill>
                        <a:srgbClr val="ffffff"/>
                      </a:solidFill>
                    </a:lnR>
                    <a:lnT w="12240">
                      <a:solidFill>
                        <a:srgbClr val="ffffff"/>
                      </a:solidFill>
                    </a:lnT>
                    <a:lnB w="38160">
                      <a:solidFill>
                        <a:srgbClr val="ffffff"/>
                      </a:solidFill>
                    </a:lnB>
                    <a:solidFill>
                      <a:srgbClr val="4fd093"/>
                    </a:solidFill>
                  </a:tcPr>
                </a:tc>
                <a:tc>
                  <a:txBody>
                    <a:bodyPr lIns="55800" rIns="55800" tIns="0" bIns="0">
                      <a:noAutofit/>
                    </a:bodyPr>
                    <a:p>
                      <a:pPr algn="just">
                        <a:lnSpc>
                          <a:spcPct val="107000"/>
                        </a:lnSpc>
                      </a:pPr>
                      <a:r>
                        <a:rPr b="1" lang="en-US" sz="1000" spc="-1" strike="noStrike">
                          <a:solidFill>
                            <a:srgbClr val="ffffff"/>
                          </a:solidFill>
                          <a:latin typeface="Tw Cen MT"/>
                        </a:rPr>
                        <a:t>Feature Name</a:t>
                      </a:r>
                      <a:endParaRPr b="0" lang="en-US" sz="1000" spc="-1" strike="noStrike">
                        <a:latin typeface="Arial"/>
                      </a:endParaRPr>
                    </a:p>
                  </a:txBody>
                  <a:tcPr marL="55800" marR="55800">
                    <a:lnL w="12240">
                      <a:solidFill>
                        <a:srgbClr val="ffffff"/>
                      </a:solidFill>
                    </a:lnL>
                    <a:lnR w="12240">
                      <a:solidFill>
                        <a:srgbClr val="ffffff"/>
                      </a:solidFill>
                    </a:lnR>
                    <a:lnT w="12240">
                      <a:solidFill>
                        <a:srgbClr val="ffffff"/>
                      </a:solidFill>
                    </a:lnT>
                    <a:lnB w="38160">
                      <a:solidFill>
                        <a:srgbClr val="ffffff"/>
                      </a:solidFill>
                    </a:lnB>
                    <a:solidFill>
                      <a:srgbClr val="4fd093"/>
                    </a:solidFill>
                  </a:tcPr>
                </a:tc>
                <a:tc>
                  <a:txBody>
                    <a:bodyPr lIns="55800" rIns="55800" tIns="0" bIns="0">
                      <a:noAutofit/>
                    </a:bodyPr>
                    <a:p>
                      <a:pPr algn="just">
                        <a:lnSpc>
                          <a:spcPct val="107000"/>
                        </a:lnSpc>
                      </a:pPr>
                      <a:r>
                        <a:rPr b="1" lang="en-US" sz="1000" spc="-1" strike="noStrike">
                          <a:solidFill>
                            <a:srgbClr val="ffffff"/>
                          </a:solidFill>
                          <a:latin typeface="Tw Cen MT"/>
                        </a:rPr>
                        <a:t>Description</a:t>
                      </a:r>
                      <a:endParaRPr b="0" lang="en-US" sz="1000" spc="-1" strike="noStrike">
                        <a:latin typeface="Arial"/>
                      </a:endParaRPr>
                    </a:p>
                  </a:txBody>
                  <a:tcPr marL="55800" marR="55800">
                    <a:lnL w="12240">
                      <a:solidFill>
                        <a:srgbClr val="ffffff"/>
                      </a:solidFill>
                    </a:lnL>
                    <a:lnR w="12240">
                      <a:solidFill>
                        <a:srgbClr val="ffffff"/>
                      </a:solidFill>
                    </a:lnR>
                    <a:lnT w="12240">
                      <a:solidFill>
                        <a:srgbClr val="ffffff"/>
                      </a:solidFill>
                    </a:lnT>
                    <a:lnB w="38160">
                      <a:solidFill>
                        <a:srgbClr val="ffffff"/>
                      </a:solidFill>
                    </a:lnB>
                    <a:solidFill>
                      <a:srgbClr val="4fd093"/>
                    </a:solidFill>
                  </a:tcPr>
                </a:tc>
              </a:tr>
              <a:tr h="205560">
                <a:tc>
                  <a:txBody>
                    <a:bodyPr lIns="55800" rIns="55800" tIns="0" bIns="0">
                      <a:noAutofit/>
                    </a:bodyPr>
                    <a:p>
                      <a:pPr algn="just">
                        <a:lnSpc>
                          <a:spcPct val="107000"/>
                        </a:lnSpc>
                      </a:pPr>
                      <a:r>
                        <a:rPr b="1" lang="en-US" sz="1000" spc="-1" strike="noStrike">
                          <a:solidFill>
                            <a:srgbClr val="ffffff"/>
                          </a:solidFill>
                          <a:latin typeface="Tw Cen MT"/>
                        </a:rPr>
                        <a:t>1</a:t>
                      </a:r>
                      <a:endParaRPr b="0" lang="en-US" sz="1000" spc="-1" strike="noStrike">
                        <a:latin typeface="Arial"/>
                      </a:endParaRPr>
                    </a:p>
                  </a:txBody>
                  <a:tcPr marL="55800" marR="55800">
                    <a:lnL w="12240">
                      <a:solidFill>
                        <a:srgbClr val="ffffff"/>
                      </a:solidFill>
                    </a:lnL>
                    <a:lnR w="12240">
                      <a:solidFill>
                        <a:srgbClr val="ffffff"/>
                      </a:solidFill>
                    </a:lnR>
                    <a:lnT w="12240">
                      <a:solidFill>
                        <a:srgbClr val="ffffff"/>
                      </a:solidFill>
                    </a:lnT>
                    <a:lnB w="12240">
                      <a:solidFill>
                        <a:srgbClr val="ffffff"/>
                      </a:solidFill>
                    </a:lnB>
                    <a:solidFill>
                      <a:srgbClr val="4fd093"/>
                    </a:solidFill>
                  </a:tcPr>
                </a:tc>
                <a:tc>
                  <a:txBody>
                    <a:bodyPr lIns="55800" rIns="55800" tIns="0" bIns="0">
                      <a:noAutofit/>
                    </a:bodyPr>
                    <a:p>
                      <a:pPr algn="just">
                        <a:lnSpc>
                          <a:spcPct val="107000"/>
                        </a:lnSpc>
                      </a:pPr>
                      <a:r>
                        <a:rPr b="0" lang="en-US" sz="1000" spc="-1" strike="noStrike">
                          <a:solidFill>
                            <a:srgbClr val="000000"/>
                          </a:solidFill>
                          <a:latin typeface="Tw Cen MT"/>
                        </a:rPr>
                        <a:t>business_id</a:t>
                      </a:r>
                      <a:endParaRPr b="0" lang="en-US" sz="1000" spc="-1" strike="noStrike">
                        <a:latin typeface="Arial"/>
                      </a:endParaRPr>
                    </a:p>
                  </a:txBody>
                  <a:tcPr marL="55800" marR="55800">
                    <a:lnL w="12240">
                      <a:solidFill>
                        <a:srgbClr val="ffffff"/>
                      </a:solidFill>
                    </a:lnL>
                    <a:lnR w="12240">
                      <a:solidFill>
                        <a:srgbClr val="ffffff"/>
                      </a:solidFill>
                    </a:lnR>
                    <a:lnT w="12240">
                      <a:solidFill>
                        <a:srgbClr val="ffffff"/>
                      </a:solidFill>
                    </a:lnT>
                    <a:lnB w="12240">
                      <a:solidFill>
                        <a:srgbClr val="ffffff"/>
                      </a:solidFill>
                    </a:lnB>
                    <a:solidFill>
                      <a:srgbClr val="d0eddc"/>
                    </a:solidFill>
                  </a:tcPr>
                </a:tc>
                <a:tc>
                  <a:txBody>
                    <a:bodyPr lIns="55800" rIns="55800" tIns="0" bIns="0">
                      <a:noAutofit/>
                    </a:bodyPr>
                    <a:p>
                      <a:pPr algn="just">
                        <a:lnSpc>
                          <a:spcPct val="107000"/>
                        </a:lnSpc>
                      </a:pPr>
                      <a:r>
                        <a:rPr b="0" lang="en-US" sz="1000" spc="-1" strike="noStrike">
                          <a:solidFill>
                            <a:srgbClr val="000000"/>
                          </a:solidFill>
                          <a:latin typeface="Tw Cen MT"/>
                        </a:rPr>
                        <a:t>Unique number used for identification of the business </a:t>
                      </a:r>
                      <a:endParaRPr b="0" lang="en-US" sz="1000" spc="-1" strike="noStrike">
                        <a:latin typeface="Arial"/>
                      </a:endParaRPr>
                    </a:p>
                  </a:txBody>
                  <a:tcPr marL="55800" marR="55800">
                    <a:lnL w="12240">
                      <a:solidFill>
                        <a:srgbClr val="ffffff"/>
                      </a:solidFill>
                    </a:lnL>
                    <a:lnR w="12240">
                      <a:solidFill>
                        <a:srgbClr val="ffffff"/>
                      </a:solidFill>
                    </a:lnR>
                    <a:lnT w="12240">
                      <a:solidFill>
                        <a:srgbClr val="ffffff"/>
                      </a:solidFill>
                    </a:lnT>
                    <a:lnB w="12240">
                      <a:solidFill>
                        <a:srgbClr val="ffffff"/>
                      </a:solidFill>
                    </a:lnB>
                    <a:solidFill>
                      <a:srgbClr val="d0eddc"/>
                    </a:solidFill>
                  </a:tcPr>
                </a:tc>
              </a:tr>
              <a:tr h="205560">
                <a:tc>
                  <a:txBody>
                    <a:bodyPr lIns="55800" rIns="55800" tIns="0" bIns="0">
                      <a:noAutofit/>
                    </a:bodyPr>
                    <a:p>
                      <a:pPr algn="just">
                        <a:lnSpc>
                          <a:spcPct val="107000"/>
                        </a:lnSpc>
                      </a:pPr>
                      <a:r>
                        <a:rPr b="1" lang="en-US" sz="1000" spc="-1" strike="noStrike">
                          <a:solidFill>
                            <a:srgbClr val="ffffff"/>
                          </a:solidFill>
                          <a:latin typeface="Tw Cen MT"/>
                        </a:rPr>
                        <a:t>2</a:t>
                      </a:r>
                      <a:endParaRPr b="0" lang="en-US" sz="1000" spc="-1" strike="noStrike">
                        <a:latin typeface="Arial"/>
                      </a:endParaRPr>
                    </a:p>
                  </a:txBody>
                  <a:tcPr marL="55800" marR="55800">
                    <a:lnL w="12240">
                      <a:solidFill>
                        <a:srgbClr val="ffffff"/>
                      </a:solidFill>
                    </a:lnL>
                    <a:lnR w="12240">
                      <a:solidFill>
                        <a:srgbClr val="ffffff"/>
                      </a:solidFill>
                    </a:lnR>
                    <a:lnT w="12240">
                      <a:solidFill>
                        <a:srgbClr val="ffffff"/>
                      </a:solidFill>
                    </a:lnT>
                    <a:lnB w="12240">
                      <a:solidFill>
                        <a:srgbClr val="ffffff"/>
                      </a:solidFill>
                    </a:lnB>
                    <a:solidFill>
                      <a:srgbClr val="4fd093"/>
                    </a:solidFill>
                  </a:tcPr>
                </a:tc>
                <a:tc>
                  <a:txBody>
                    <a:bodyPr lIns="55800" rIns="55800" tIns="0" bIns="0">
                      <a:noAutofit/>
                    </a:bodyPr>
                    <a:p>
                      <a:pPr algn="just">
                        <a:lnSpc>
                          <a:spcPct val="107000"/>
                        </a:lnSpc>
                      </a:pPr>
                      <a:r>
                        <a:rPr b="0" lang="en-US" sz="1000" spc="-1" strike="noStrike">
                          <a:solidFill>
                            <a:srgbClr val="000000"/>
                          </a:solidFill>
                          <a:latin typeface="Tw Cen MT"/>
                        </a:rPr>
                        <a:t>business_name</a:t>
                      </a:r>
                      <a:endParaRPr b="0" lang="en-US" sz="1000" spc="-1" strike="noStrike">
                        <a:latin typeface="Arial"/>
                      </a:endParaRPr>
                    </a:p>
                  </a:txBody>
                  <a:tcPr marL="55800" marR="55800">
                    <a:lnL w="12240">
                      <a:solidFill>
                        <a:srgbClr val="ffffff"/>
                      </a:solidFill>
                    </a:lnL>
                    <a:lnR w="12240">
                      <a:solidFill>
                        <a:srgbClr val="ffffff"/>
                      </a:solidFill>
                    </a:lnR>
                    <a:lnT w="12240">
                      <a:solidFill>
                        <a:srgbClr val="ffffff"/>
                      </a:solidFill>
                    </a:lnT>
                    <a:lnB w="12240">
                      <a:solidFill>
                        <a:srgbClr val="ffffff"/>
                      </a:solidFill>
                    </a:lnB>
                    <a:solidFill>
                      <a:srgbClr val="e9f6ee"/>
                    </a:solidFill>
                  </a:tcPr>
                </a:tc>
                <a:tc>
                  <a:txBody>
                    <a:bodyPr lIns="55800" rIns="55800" tIns="0" bIns="0">
                      <a:noAutofit/>
                    </a:bodyPr>
                    <a:p>
                      <a:pPr algn="just">
                        <a:lnSpc>
                          <a:spcPct val="107000"/>
                        </a:lnSpc>
                      </a:pPr>
                      <a:r>
                        <a:rPr b="0" lang="en-US" sz="1000" spc="-1" strike="noStrike">
                          <a:solidFill>
                            <a:srgbClr val="000000"/>
                          </a:solidFill>
                          <a:latin typeface="Tw Cen MT"/>
                        </a:rPr>
                        <a:t>Business Name</a:t>
                      </a:r>
                      <a:endParaRPr b="0" lang="en-US" sz="1000" spc="-1" strike="noStrike">
                        <a:latin typeface="Arial"/>
                      </a:endParaRPr>
                    </a:p>
                  </a:txBody>
                  <a:tcPr marL="55800" marR="55800">
                    <a:lnL w="12240">
                      <a:solidFill>
                        <a:srgbClr val="ffffff"/>
                      </a:solidFill>
                    </a:lnL>
                    <a:lnR w="12240">
                      <a:solidFill>
                        <a:srgbClr val="ffffff"/>
                      </a:solidFill>
                    </a:lnR>
                    <a:lnT w="12240">
                      <a:solidFill>
                        <a:srgbClr val="ffffff"/>
                      </a:solidFill>
                    </a:lnT>
                    <a:lnB w="12240">
                      <a:solidFill>
                        <a:srgbClr val="ffffff"/>
                      </a:solidFill>
                    </a:lnB>
                    <a:solidFill>
                      <a:srgbClr val="e9f6ee"/>
                    </a:solidFill>
                  </a:tcPr>
                </a:tc>
              </a:tr>
              <a:tr h="205560">
                <a:tc>
                  <a:txBody>
                    <a:bodyPr lIns="55800" rIns="55800" tIns="0" bIns="0">
                      <a:noAutofit/>
                    </a:bodyPr>
                    <a:p>
                      <a:pPr algn="just">
                        <a:lnSpc>
                          <a:spcPct val="107000"/>
                        </a:lnSpc>
                      </a:pPr>
                      <a:r>
                        <a:rPr b="1" lang="en-US" sz="1000" spc="-1" strike="noStrike">
                          <a:solidFill>
                            <a:srgbClr val="ffffff"/>
                          </a:solidFill>
                          <a:latin typeface="Tw Cen MT"/>
                        </a:rPr>
                        <a:t>3</a:t>
                      </a:r>
                      <a:endParaRPr b="0" lang="en-US" sz="1000" spc="-1" strike="noStrike">
                        <a:latin typeface="Arial"/>
                      </a:endParaRPr>
                    </a:p>
                  </a:txBody>
                  <a:tcPr marL="55800" marR="55800">
                    <a:lnL w="12240">
                      <a:solidFill>
                        <a:srgbClr val="ffffff"/>
                      </a:solidFill>
                    </a:lnL>
                    <a:lnR w="12240">
                      <a:solidFill>
                        <a:srgbClr val="ffffff"/>
                      </a:solidFill>
                    </a:lnR>
                    <a:lnT w="12240">
                      <a:solidFill>
                        <a:srgbClr val="ffffff"/>
                      </a:solidFill>
                    </a:lnT>
                    <a:lnB w="12240">
                      <a:solidFill>
                        <a:srgbClr val="ffffff"/>
                      </a:solidFill>
                    </a:lnB>
                    <a:solidFill>
                      <a:srgbClr val="4fd093"/>
                    </a:solidFill>
                  </a:tcPr>
                </a:tc>
                <a:tc>
                  <a:txBody>
                    <a:bodyPr lIns="55800" rIns="55800" tIns="0" bIns="0">
                      <a:noAutofit/>
                    </a:bodyPr>
                    <a:p>
                      <a:pPr algn="just">
                        <a:lnSpc>
                          <a:spcPct val="107000"/>
                        </a:lnSpc>
                      </a:pPr>
                      <a:r>
                        <a:rPr b="0" lang="en-US" sz="1000" spc="-1" strike="noStrike">
                          <a:solidFill>
                            <a:srgbClr val="000000"/>
                          </a:solidFill>
                          <a:latin typeface="Tw Cen MT"/>
                        </a:rPr>
                        <a:t>business_address</a:t>
                      </a:r>
                      <a:endParaRPr b="0" lang="en-US" sz="1000" spc="-1" strike="noStrike">
                        <a:latin typeface="Arial"/>
                      </a:endParaRPr>
                    </a:p>
                  </a:txBody>
                  <a:tcPr marL="55800" marR="55800">
                    <a:lnL w="12240">
                      <a:solidFill>
                        <a:srgbClr val="ffffff"/>
                      </a:solidFill>
                    </a:lnL>
                    <a:lnR w="12240">
                      <a:solidFill>
                        <a:srgbClr val="ffffff"/>
                      </a:solidFill>
                    </a:lnR>
                    <a:lnT w="12240">
                      <a:solidFill>
                        <a:srgbClr val="ffffff"/>
                      </a:solidFill>
                    </a:lnT>
                    <a:lnB w="12240">
                      <a:solidFill>
                        <a:srgbClr val="ffffff"/>
                      </a:solidFill>
                    </a:lnB>
                    <a:solidFill>
                      <a:srgbClr val="d0eddc"/>
                    </a:solidFill>
                  </a:tcPr>
                </a:tc>
                <a:tc>
                  <a:txBody>
                    <a:bodyPr lIns="55800" rIns="55800" tIns="0" bIns="0">
                      <a:noAutofit/>
                    </a:bodyPr>
                    <a:p>
                      <a:pPr algn="just">
                        <a:lnSpc>
                          <a:spcPct val="107000"/>
                        </a:lnSpc>
                      </a:pPr>
                      <a:r>
                        <a:rPr b="0" lang="en-US" sz="1000" spc="-1" strike="noStrike">
                          <a:solidFill>
                            <a:srgbClr val="000000"/>
                          </a:solidFill>
                          <a:latin typeface="Tw Cen MT"/>
                        </a:rPr>
                        <a:t>The address of the business </a:t>
                      </a:r>
                      <a:endParaRPr b="0" lang="en-US" sz="1000" spc="-1" strike="noStrike">
                        <a:latin typeface="Arial"/>
                      </a:endParaRPr>
                    </a:p>
                  </a:txBody>
                  <a:tcPr marL="55800" marR="55800">
                    <a:lnL w="12240">
                      <a:solidFill>
                        <a:srgbClr val="ffffff"/>
                      </a:solidFill>
                    </a:lnL>
                    <a:lnR w="12240">
                      <a:solidFill>
                        <a:srgbClr val="ffffff"/>
                      </a:solidFill>
                    </a:lnR>
                    <a:lnT w="12240">
                      <a:solidFill>
                        <a:srgbClr val="ffffff"/>
                      </a:solidFill>
                    </a:lnT>
                    <a:lnB w="12240">
                      <a:solidFill>
                        <a:srgbClr val="ffffff"/>
                      </a:solidFill>
                    </a:lnB>
                    <a:solidFill>
                      <a:srgbClr val="d0eddc"/>
                    </a:solidFill>
                  </a:tcPr>
                </a:tc>
              </a:tr>
              <a:tr h="205560">
                <a:tc>
                  <a:txBody>
                    <a:bodyPr lIns="55800" rIns="55800" tIns="0" bIns="0">
                      <a:noAutofit/>
                    </a:bodyPr>
                    <a:p>
                      <a:pPr algn="just">
                        <a:lnSpc>
                          <a:spcPct val="107000"/>
                        </a:lnSpc>
                      </a:pPr>
                      <a:r>
                        <a:rPr b="1" lang="en-US" sz="1000" spc="-1" strike="noStrike">
                          <a:solidFill>
                            <a:srgbClr val="ffffff"/>
                          </a:solidFill>
                          <a:latin typeface="Tw Cen MT"/>
                        </a:rPr>
                        <a:t>4</a:t>
                      </a:r>
                      <a:endParaRPr b="0" lang="en-US" sz="1000" spc="-1" strike="noStrike">
                        <a:latin typeface="Arial"/>
                      </a:endParaRPr>
                    </a:p>
                  </a:txBody>
                  <a:tcPr marL="55800" marR="55800">
                    <a:lnL w="12240">
                      <a:solidFill>
                        <a:srgbClr val="ffffff"/>
                      </a:solidFill>
                    </a:lnL>
                    <a:lnR w="12240">
                      <a:solidFill>
                        <a:srgbClr val="ffffff"/>
                      </a:solidFill>
                    </a:lnR>
                    <a:lnT w="12240">
                      <a:solidFill>
                        <a:srgbClr val="ffffff"/>
                      </a:solidFill>
                    </a:lnT>
                    <a:lnB w="12240">
                      <a:solidFill>
                        <a:srgbClr val="ffffff"/>
                      </a:solidFill>
                    </a:lnB>
                    <a:solidFill>
                      <a:srgbClr val="4fd093"/>
                    </a:solidFill>
                  </a:tcPr>
                </a:tc>
                <a:tc>
                  <a:txBody>
                    <a:bodyPr lIns="55800" rIns="55800" tIns="0" bIns="0">
                      <a:noAutofit/>
                    </a:bodyPr>
                    <a:p>
                      <a:pPr algn="just">
                        <a:lnSpc>
                          <a:spcPct val="107000"/>
                        </a:lnSpc>
                      </a:pPr>
                      <a:r>
                        <a:rPr b="0" lang="en-US" sz="1000" spc="-1" strike="noStrike">
                          <a:solidFill>
                            <a:srgbClr val="000000"/>
                          </a:solidFill>
                          <a:latin typeface="Tw Cen MT"/>
                        </a:rPr>
                        <a:t>business_city</a:t>
                      </a:r>
                      <a:endParaRPr b="0" lang="en-US" sz="1000" spc="-1" strike="noStrike">
                        <a:latin typeface="Arial"/>
                      </a:endParaRPr>
                    </a:p>
                  </a:txBody>
                  <a:tcPr marL="55800" marR="55800">
                    <a:lnL w="12240">
                      <a:solidFill>
                        <a:srgbClr val="ffffff"/>
                      </a:solidFill>
                    </a:lnL>
                    <a:lnR w="12240">
                      <a:solidFill>
                        <a:srgbClr val="ffffff"/>
                      </a:solidFill>
                    </a:lnR>
                    <a:lnT w="12240">
                      <a:solidFill>
                        <a:srgbClr val="ffffff"/>
                      </a:solidFill>
                    </a:lnT>
                    <a:lnB w="12240">
                      <a:solidFill>
                        <a:srgbClr val="ffffff"/>
                      </a:solidFill>
                    </a:lnB>
                    <a:solidFill>
                      <a:srgbClr val="e9f6ee"/>
                    </a:solidFill>
                  </a:tcPr>
                </a:tc>
                <a:tc>
                  <a:txBody>
                    <a:bodyPr lIns="55800" rIns="55800" tIns="0" bIns="0">
                      <a:noAutofit/>
                    </a:bodyPr>
                    <a:p>
                      <a:pPr algn="just">
                        <a:lnSpc>
                          <a:spcPct val="107000"/>
                        </a:lnSpc>
                      </a:pPr>
                      <a:r>
                        <a:rPr b="0" lang="en-US" sz="1000" spc="-1" strike="noStrike">
                          <a:solidFill>
                            <a:srgbClr val="000000"/>
                          </a:solidFill>
                          <a:latin typeface="Tw Cen MT"/>
                        </a:rPr>
                        <a:t>The City (here all records have the same city San-Francisco)</a:t>
                      </a:r>
                      <a:endParaRPr b="0" lang="en-US" sz="1000" spc="-1" strike="noStrike">
                        <a:latin typeface="Arial"/>
                      </a:endParaRPr>
                    </a:p>
                  </a:txBody>
                  <a:tcPr marL="55800" marR="55800">
                    <a:lnL w="12240">
                      <a:solidFill>
                        <a:srgbClr val="ffffff"/>
                      </a:solidFill>
                    </a:lnL>
                    <a:lnR w="12240">
                      <a:solidFill>
                        <a:srgbClr val="ffffff"/>
                      </a:solidFill>
                    </a:lnR>
                    <a:lnT w="12240">
                      <a:solidFill>
                        <a:srgbClr val="ffffff"/>
                      </a:solidFill>
                    </a:lnT>
                    <a:lnB w="12240">
                      <a:solidFill>
                        <a:srgbClr val="ffffff"/>
                      </a:solidFill>
                    </a:lnB>
                    <a:solidFill>
                      <a:srgbClr val="e9f6ee"/>
                    </a:solidFill>
                  </a:tcPr>
                </a:tc>
              </a:tr>
              <a:tr h="205560">
                <a:tc>
                  <a:txBody>
                    <a:bodyPr lIns="55800" rIns="55800" tIns="0" bIns="0">
                      <a:noAutofit/>
                    </a:bodyPr>
                    <a:p>
                      <a:pPr algn="just">
                        <a:lnSpc>
                          <a:spcPct val="107000"/>
                        </a:lnSpc>
                      </a:pPr>
                      <a:r>
                        <a:rPr b="1" lang="en-US" sz="1000" spc="-1" strike="noStrike">
                          <a:solidFill>
                            <a:srgbClr val="ffffff"/>
                          </a:solidFill>
                          <a:latin typeface="Tw Cen MT"/>
                        </a:rPr>
                        <a:t>5</a:t>
                      </a:r>
                      <a:endParaRPr b="0" lang="en-US" sz="1000" spc="-1" strike="noStrike">
                        <a:latin typeface="Arial"/>
                      </a:endParaRPr>
                    </a:p>
                  </a:txBody>
                  <a:tcPr marL="55800" marR="55800">
                    <a:lnL w="12240">
                      <a:solidFill>
                        <a:srgbClr val="ffffff"/>
                      </a:solidFill>
                    </a:lnL>
                    <a:lnR w="12240">
                      <a:solidFill>
                        <a:srgbClr val="ffffff"/>
                      </a:solidFill>
                    </a:lnR>
                    <a:lnT w="12240">
                      <a:solidFill>
                        <a:srgbClr val="ffffff"/>
                      </a:solidFill>
                    </a:lnT>
                    <a:lnB w="12240">
                      <a:solidFill>
                        <a:srgbClr val="ffffff"/>
                      </a:solidFill>
                    </a:lnB>
                    <a:solidFill>
                      <a:srgbClr val="4fd093"/>
                    </a:solidFill>
                  </a:tcPr>
                </a:tc>
                <a:tc>
                  <a:txBody>
                    <a:bodyPr lIns="55800" rIns="55800" tIns="0" bIns="0">
                      <a:noAutofit/>
                    </a:bodyPr>
                    <a:p>
                      <a:pPr algn="just">
                        <a:lnSpc>
                          <a:spcPct val="107000"/>
                        </a:lnSpc>
                      </a:pPr>
                      <a:r>
                        <a:rPr b="0" lang="en-US" sz="1000" spc="-1" strike="noStrike">
                          <a:solidFill>
                            <a:srgbClr val="000000"/>
                          </a:solidFill>
                          <a:latin typeface="Tw Cen MT"/>
                        </a:rPr>
                        <a:t>business_state</a:t>
                      </a:r>
                      <a:endParaRPr b="0" lang="en-US" sz="1000" spc="-1" strike="noStrike">
                        <a:latin typeface="Arial"/>
                      </a:endParaRPr>
                    </a:p>
                  </a:txBody>
                  <a:tcPr marL="55800" marR="55800">
                    <a:lnL w="12240">
                      <a:solidFill>
                        <a:srgbClr val="ffffff"/>
                      </a:solidFill>
                    </a:lnL>
                    <a:lnR w="12240">
                      <a:solidFill>
                        <a:srgbClr val="ffffff"/>
                      </a:solidFill>
                    </a:lnR>
                    <a:lnT w="12240">
                      <a:solidFill>
                        <a:srgbClr val="ffffff"/>
                      </a:solidFill>
                    </a:lnT>
                    <a:lnB w="12240">
                      <a:solidFill>
                        <a:srgbClr val="ffffff"/>
                      </a:solidFill>
                    </a:lnB>
                    <a:solidFill>
                      <a:srgbClr val="d0eddc"/>
                    </a:solidFill>
                  </a:tcPr>
                </a:tc>
                <a:tc>
                  <a:txBody>
                    <a:bodyPr lIns="55800" rIns="55800" tIns="0" bIns="0">
                      <a:noAutofit/>
                    </a:bodyPr>
                    <a:p>
                      <a:pPr algn="just">
                        <a:lnSpc>
                          <a:spcPct val="107000"/>
                        </a:lnSpc>
                      </a:pPr>
                      <a:r>
                        <a:rPr b="0" lang="en-US" sz="1000" spc="-1" strike="noStrike">
                          <a:solidFill>
                            <a:srgbClr val="000000"/>
                          </a:solidFill>
                          <a:latin typeface="Tw Cen MT"/>
                        </a:rPr>
                        <a:t>The state (here all records have the same state CA)</a:t>
                      </a:r>
                      <a:endParaRPr b="0" lang="en-US" sz="1000" spc="-1" strike="noStrike">
                        <a:latin typeface="Arial"/>
                      </a:endParaRPr>
                    </a:p>
                  </a:txBody>
                  <a:tcPr marL="55800" marR="55800">
                    <a:lnL w="12240">
                      <a:solidFill>
                        <a:srgbClr val="ffffff"/>
                      </a:solidFill>
                    </a:lnL>
                    <a:lnR w="12240">
                      <a:solidFill>
                        <a:srgbClr val="ffffff"/>
                      </a:solidFill>
                    </a:lnR>
                    <a:lnT w="12240">
                      <a:solidFill>
                        <a:srgbClr val="ffffff"/>
                      </a:solidFill>
                    </a:lnT>
                    <a:lnB w="12240">
                      <a:solidFill>
                        <a:srgbClr val="ffffff"/>
                      </a:solidFill>
                    </a:lnB>
                    <a:solidFill>
                      <a:srgbClr val="d0eddc"/>
                    </a:solidFill>
                  </a:tcPr>
                </a:tc>
              </a:tr>
              <a:tr h="411120">
                <a:tc>
                  <a:txBody>
                    <a:bodyPr lIns="55800" rIns="55800" tIns="0" bIns="0">
                      <a:noAutofit/>
                    </a:bodyPr>
                    <a:p>
                      <a:pPr algn="just">
                        <a:lnSpc>
                          <a:spcPct val="107000"/>
                        </a:lnSpc>
                      </a:pPr>
                      <a:r>
                        <a:rPr b="1" lang="en-US" sz="1000" spc="-1" strike="noStrike">
                          <a:solidFill>
                            <a:srgbClr val="ffffff"/>
                          </a:solidFill>
                          <a:latin typeface="Tw Cen MT"/>
                        </a:rPr>
                        <a:t>6</a:t>
                      </a:r>
                      <a:endParaRPr b="0" lang="en-US" sz="1000" spc="-1" strike="noStrike">
                        <a:latin typeface="Arial"/>
                      </a:endParaRPr>
                    </a:p>
                  </a:txBody>
                  <a:tcPr marL="55800" marR="55800">
                    <a:lnL w="12240">
                      <a:solidFill>
                        <a:srgbClr val="ffffff"/>
                      </a:solidFill>
                    </a:lnL>
                    <a:lnR w="12240">
                      <a:solidFill>
                        <a:srgbClr val="ffffff"/>
                      </a:solidFill>
                    </a:lnR>
                    <a:lnT w="12240">
                      <a:solidFill>
                        <a:srgbClr val="ffffff"/>
                      </a:solidFill>
                    </a:lnT>
                    <a:lnB w="12240">
                      <a:solidFill>
                        <a:srgbClr val="ffffff"/>
                      </a:solidFill>
                    </a:lnB>
                    <a:solidFill>
                      <a:srgbClr val="4fd093"/>
                    </a:solidFill>
                  </a:tcPr>
                </a:tc>
                <a:tc>
                  <a:txBody>
                    <a:bodyPr lIns="55800" rIns="55800" tIns="0" bIns="0">
                      <a:noAutofit/>
                    </a:bodyPr>
                    <a:p>
                      <a:pPr algn="just">
                        <a:lnSpc>
                          <a:spcPct val="107000"/>
                        </a:lnSpc>
                      </a:pPr>
                      <a:r>
                        <a:rPr b="0" lang="en-US" sz="1000" spc="-1" strike="noStrike">
                          <a:solidFill>
                            <a:srgbClr val="000000"/>
                          </a:solidFill>
                          <a:latin typeface="Tw Cen MT"/>
                        </a:rPr>
                        <a:t>business_postal_code</a:t>
                      </a:r>
                      <a:endParaRPr b="0" lang="en-US" sz="1000" spc="-1" strike="noStrike">
                        <a:latin typeface="Arial"/>
                      </a:endParaRPr>
                    </a:p>
                  </a:txBody>
                  <a:tcPr marL="55800" marR="55800">
                    <a:lnL w="12240">
                      <a:solidFill>
                        <a:srgbClr val="ffffff"/>
                      </a:solidFill>
                    </a:lnL>
                    <a:lnR w="12240">
                      <a:solidFill>
                        <a:srgbClr val="ffffff"/>
                      </a:solidFill>
                    </a:lnR>
                    <a:lnT w="12240">
                      <a:solidFill>
                        <a:srgbClr val="ffffff"/>
                      </a:solidFill>
                    </a:lnT>
                    <a:lnB w="12240">
                      <a:solidFill>
                        <a:srgbClr val="ffffff"/>
                      </a:solidFill>
                    </a:lnB>
                    <a:solidFill>
                      <a:srgbClr val="e9f6ee"/>
                    </a:solidFill>
                  </a:tcPr>
                </a:tc>
                <a:tc>
                  <a:txBody>
                    <a:bodyPr lIns="55800" rIns="55800" tIns="0" bIns="0">
                      <a:noAutofit/>
                    </a:bodyPr>
                    <a:p>
                      <a:pPr algn="just">
                        <a:lnSpc>
                          <a:spcPct val="107000"/>
                        </a:lnSpc>
                      </a:pPr>
                      <a:r>
                        <a:rPr b="0" lang="en-US" sz="1000" spc="-1" strike="noStrike">
                          <a:solidFill>
                            <a:srgbClr val="000000"/>
                          </a:solidFill>
                          <a:latin typeface="Tw Cen MT"/>
                        </a:rPr>
                        <a:t>Zip/postal code of the business</a:t>
                      </a:r>
                      <a:endParaRPr b="0" lang="en-US" sz="1000" spc="-1" strike="noStrike">
                        <a:latin typeface="Arial"/>
                      </a:endParaRPr>
                    </a:p>
                  </a:txBody>
                  <a:tcPr marL="55800" marR="55800">
                    <a:lnL w="12240">
                      <a:solidFill>
                        <a:srgbClr val="ffffff"/>
                      </a:solidFill>
                    </a:lnL>
                    <a:lnR w="12240">
                      <a:solidFill>
                        <a:srgbClr val="ffffff"/>
                      </a:solidFill>
                    </a:lnR>
                    <a:lnT w="12240">
                      <a:solidFill>
                        <a:srgbClr val="ffffff"/>
                      </a:solidFill>
                    </a:lnT>
                    <a:lnB w="12240">
                      <a:solidFill>
                        <a:srgbClr val="ffffff"/>
                      </a:solidFill>
                    </a:lnB>
                    <a:solidFill>
                      <a:srgbClr val="e9f6ee"/>
                    </a:solidFill>
                  </a:tcPr>
                </a:tc>
              </a:tr>
              <a:tr h="205560">
                <a:tc>
                  <a:txBody>
                    <a:bodyPr lIns="55800" rIns="55800" tIns="0" bIns="0">
                      <a:noAutofit/>
                    </a:bodyPr>
                    <a:p>
                      <a:pPr algn="just">
                        <a:lnSpc>
                          <a:spcPct val="107000"/>
                        </a:lnSpc>
                      </a:pPr>
                      <a:r>
                        <a:rPr b="1" lang="en-US" sz="1000" spc="-1" strike="noStrike">
                          <a:solidFill>
                            <a:srgbClr val="ffffff"/>
                          </a:solidFill>
                          <a:latin typeface="Tw Cen MT"/>
                        </a:rPr>
                        <a:t>7</a:t>
                      </a:r>
                      <a:endParaRPr b="0" lang="en-US" sz="1000" spc="-1" strike="noStrike">
                        <a:latin typeface="Arial"/>
                      </a:endParaRPr>
                    </a:p>
                  </a:txBody>
                  <a:tcPr marL="55800" marR="55800">
                    <a:lnL w="12240">
                      <a:solidFill>
                        <a:srgbClr val="ffffff"/>
                      </a:solidFill>
                    </a:lnL>
                    <a:lnR w="12240">
                      <a:solidFill>
                        <a:srgbClr val="ffffff"/>
                      </a:solidFill>
                    </a:lnR>
                    <a:lnT w="12240">
                      <a:solidFill>
                        <a:srgbClr val="ffffff"/>
                      </a:solidFill>
                    </a:lnT>
                    <a:lnB w="12240">
                      <a:solidFill>
                        <a:srgbClr val="ffffff"/>
                      </a:solidFill>
                    </a:lnB>
                    <a:solidFill>
                      <a:srgbClr val="4fd093"/>
                    </a:solidFill>
                  </a:tcPr>
                </a:tc>
                <a:tc>
                  <a:txBody>
                    <a:bodyPr lIns="55800" rIns="55800" tIns="0" bIns="0">
                      <a:noAutofit/>
                    </a:bodyPr>
                    <a:p>
                      <a:pPr algn="just">
                        <a:lnSpc>
                          <a:spcPct val="107000"/>
                        </a:lnSpc>
                      </a:pPr>
                      <a:r>
                        <a:rPr b="0" lang="en-US" sz="1000" spc="-1" strike="noStrike">
                          <a:solidFill>
                            <a:srgbClr val="000000"/>
                          </a:solidFill>
                          <a:latin typeface="Tw Cen MT"/>
                        </a:rPr>
                        <a:t>business_latitude</a:t>
                      </a:r>
                      <a:endParaRPr b="0" lang="en-US" sz="1000" spc="-1" strike="noStrike">
                        <a:latin typeface="Arial"/>
                      </a:endParaRPr>
                    </a:p>
                  </a:txBody>
                  <a:tcPr marL="55800" marR="55800">
                    <a:lnL w="12240">
                      <a:solidFill>
                        <a:srgbClr val="ffffff"/>
                      </a:solidFill>
                    </a:lnL>
                    <a:lnR w="12240">
                      <a:solidFill>
                        <a:srgbClr val="ffffff"/>
                      </a:solidFill>
                    </a:lnR>
                    <a:lnT w="12240">
                      <a:solidFill>
                        <a:srgbClr val="ffffff"/>
                      </a:solidFill>
                    </a:lnT>
                    <a:lnB w="12240">
                      <a:solidFill>
                        <a:srgbClr val="ffffff"/>
                      </a:solidFill>
                    </a:lnB>
                    <a:solidFill>
                      <a:srgbClr val="d0eddc"/>
                    </a:solidFill>
                  </a:tcPr>
                </a:tc>
                <a:tc>
                  <a:txBody>
                    <a:bodyPr lIns="55800" rIns="55800" tIns="0" bIns="0">
                      <a:noAutofit/>
                    </a:bodyPr>
                    <a:p>
                      <a:pPr algn="just">
                        <a:lnSpc>
                          <a:spcPct val="107000"/>
                        </a:lnSpc>
                      </a:pPr>
                      <a:r>
                        <a:rPr b="0" lang="en-US" sz="1000" spc="-1" strike="noStrike">
                          <a:solidFill>
                            <a:srgbClr val="000000"/>
                          </a:solidFill>
                          <a:latin typeface="Tw Cen MT"/>
                        </a:rPr>
                        <a:t>The latitude value of the business location</a:t>
                      </a:r>
                      <a:endParaRPr b="0" lang="en-US" sz="1000" spc="-1" strike="noStrike">
                        <a:latin typeface="Arial"/>
                      </a:endParaRPr>
                    </a:p>
                  </a:txBody>
                  <a:tcPr marL="55800" marR="55800">
                    <a:lnL w="12240">
                      <a:solidFill>
                        <a:srgbClr val="ffffff"/>
                      </a:solidFill>
                    </a:lnL>
                    <a:lnR w="12240">
                      <a:solidFill>
                        <a:srgbClr val="ffffff"/>
                      </a:solidFill>
                    </a:lnR>
                    <a:lnT w="12240">
                      <a:solidFill>
                        <a:srgbClr val="ffffff"/>
                      </a:solidFill>
                    </a:lnT>
                    <a:lnB w="12240">
                      <a:solidFill>
                        <a:srgbClr val="ffffff"/>
                      </a:solidFill>
                    </a:lnB>
                    <a:solidFill>
                      <a:srgbClr val="d0eddc"/>
                    </a:solidFill>
                  </a:tcPr>
                </a:tc>
              </a:tr>
              <a:tr h="205560">
                <a:tc>
                  <a:txBody>
                    <a:bodyPr lIns="55800" rIns="55800" tIns="0" bIns="0">
                      <a:noAutofit/>
                    </a:bodyPr>
                    <a:p>
                      <a:pPr algn="just">
                        <a:lnSpc>
                          <a:spcPct val="107000"/>
                        </a:lnSpc>
                      </a:pPr>
                      <a:r>
                        <a:rPr b="1" lang="en-US" sz="1000" spc="-1" strike="noStrike">
                          <a:solidFill>
                            <a:srgbClr val="ffffff"/>
                          </a:solidFill>
                          <a:latin typeface="Tw Cen MT"/>
                        </a:rPr>
                        <a:t>8</a:t>
                      </a:r>
                      <a:endParaRPr b="0" lang="en-US" sz="1000" spc="-1" strike="noStrike">
                        <a:latin typeface="Arial"/>
                      </a:endParaRPr>
                    </a:p>
                  </a:txBody>
                  <a:tcPr marL="55800" marR="55800">
                    <a:lnL w="12240">
                      <a:solidFill>
                        <a:srgbClr val="ffffff"/>
                      </a:solidFill>
                    </a:lnL>
                    <a:lnR w="12240">
                      <a:solidFill>
                        <a:srgbClr val="ffffff"/>
                      </a:solidFill>
                    </a:lnR>
                    <a:lnT w="12240">
                      <a:solidFill>
                        <a:srgbClr val="ffffff"/>
                      </a:solidFill>
                    </a:lnT>
                    <a:lnB w="12240">
                      <a:solidFill>
                        <a:srgbClr val="ffffff"/>
                      </a:solidFill>
                    </a:lnB>
                    <a:solidFill>
                      <a:srgbClr val="4fd093"/>
                    </a:solidFill>
                  </a:tcPr>
                </a:tc>
                <a:tc>
                  <a:txBody>
                    <a:bodyPr lIns="55800" rIns="55800" tIns="0" bIns="0">
                      <a:noAutofit/>
                    </a:bodyPr>
                    <a:p>
                      <a:pPr algn="just">
                        <a:lnSpc>
                          <a:spcPct val="107000"/>
                        </a:lnSpc>
                      </a:pPr>
                      <a:r>
                        <a:rPr b="0" lang="en-US" sz="1000" spc="-1" strike="noStrike">
                          <a:solidFill>
                            <a:srgbClr val="000000"/>
                          </a:solidFill>
                          <a:latin typeface="Tw Cen MT"/>
                        </a:rPr>
                        <a:t>business_longitude</a:t>
                      </a:r>
                      <a:endParaRPr b="0" lang="en-US" sz="1000" spc="-1" strike="noStrike">
                        <a:latin typeface="Arial"/>
                      </a:endParaRPr>
                    </a:p>
                  </a:txBody>
                  <a:tcPr marL="55800" marR="55800">
                    <a:lnL w="12240">
                      <a:solidFill>
                        <a:srgbClr val="ffffff"/>
                      </a:solidFill>
                    </a:lnL>
                    <a:lnR w="12240">
                      <a:solidFill>
                        <a:srgbClr val="ffffff"/>
                      </a:solidFill>
                    </a:lnR>
                    <a:lnT w="12240">
                      <a:solidFill>
                        <a:srgbClr val="ffffff"/>
                      </a:solidFill>
                    </a:lnT>
                    <a:lnB w="12240">
                      <a:solidFill>
                        <a:srgbClr val="ffffff"/>
                      </a:solidFill>
                    </a:lnB>
                    <a:solidFill>
                      <a:srgbClr val="e9f6ee"/>
                    </a:solidFill>
                  </a:tcPr>
                </a:tc>
                <a:tc>
                  <a:txBody>
                    <a:bodyPr lIns="55800" rIns="55800" tIns="0" bIns="0">
                      <a:noAutofit/>
                    </a:bodyPr>
                    <a:p>
                      <a:pPr algn="just">
                        <a:lnSpc>
                          <a:spcPct val="107000"/>
                        </a:lnSpc>
                      </a:pPr>
                      <a:r>
                        <a:rPr b="0" lang="en-US" sz="1000" spc="-1" strike="noStrike">
                          <a:solidFill>
                            <a:srgbClr val="000000"/>
                          </a:solidFill>
                          <a:latin typeface="Tw Cen MT"/>
                        </a:rPr>
                        <a:t>The longitude value of the business location</a:t>
                      </a:r>
                      <a:endParaRPr b="0" lang="en-US" sz="1000" spc="-1" strike="noStrike">
                        <a:latin typeface="Arial"/>
                      </a:endParaRPr>
                    </a:p>
                  </a:txBody>
                  <a:tcPr marL="55800" marR="55800">
                    <a:lnL w="12240">
                      <a:solidFill>
                        <a:srgbClr val="ffffff"/>
                      </a:solidFill>
                    </a:lnL>
                    <a:lnR w="12240">
                      <a:solidFill>
                        <a:srgbClr val="ffffff"/>
                      </a:solidFill>
                    </a:lnR>
                    <a:lnT w="12240">
                      <a:solidFill>
                        <a:srgbClr val="ffffff"/>
                      </a:solidFill>
                    </a:lnT>
                    <a:lnB w="12240">
                      <a:solidFill>
                        <a:srgbClr val="ffffff"/>
                      </a:solidFill>
                    </a:lnB>
                    <a:solidFill>
                      <a:srgbClr val="e9f6ee"/>
                    </a:solidFill>
                  </a:tcPr>
                </a:tc>
              </a:tr>
              <a:tr h="205560">
                <a:tc>
                  <a:txBody>
                    <a:bodyPr lIns="55800" rIns="55800" tIns="0" bIns="0">
                      <a:noAutofit/>
                    </a:bodyPr>
                    <a:p>
                      <a:pPr algn="just">
                        <a:lnSpc>
                          <a:spcPct val="107000"/>
                        </a:lnSpc>
                      </a:pPr>
                      <a:r>
                        <a:rPr b="1" lang="en-US" sz="1000" spc="-1" strike="noStrike">
                          <a:solidFill>
                            <a:srgbClr val="ffffff"/>
                          </a:solidFill>
                          <a:latin typeface="Tw Cen MT"/>
                        </a:rPr>
                        <a:t>9</a:t>
                      </a:r>
                      <a:endParaRPr b="0" lang="en-US" sz="1000" spc="-1" strike="noStrike">
                        <a:latin typeface="Arial"/>
                      </a:endParaRPr>
                    </a:p>
                  </a:txBody>
                  <a:tcPr marL="55800" marR="55800">
                    <a:lnL w="12240">
                      <a:solidFill>
                        <a:srgbClr val="ffffff"/>
                      </a:solidFill>
                    </a:lnL>
                    <a:lnR w="12240">
                      <a:solidFill>
                        <a:srgbClr val="ffffff"/>
                      </a:solidFill>
                    </a:lnR>
                    <a:lnT w="12240">
                      <a:solidFill>
                        <a:srgbClr val="ffffff"/>
                      </a:solidFill>
                    </a:lnT>
                    <a:lnB w="12240">
                      <a:solidFill>
                        <a:srgbClr val="ffffff"/>
                      </a:solidFill>
                    </a:lnB>
                    <a:solidFill>
                      <a:srgbClr val="4fd093"/>
                    </a:solidFill>
                  </a:tcPr>
                </a:tc>
                <a:tc>
                  <a:txBody>
                    <a:bodyPr lIns="55800" rIns="55800" tIns="0" bIns="0">
                      <a:noAutofit/>
                    </a:bodyPr>
                    <a:p>
                      <a:pPr algn="just">
                        <a:lnSpc>
                          <a:spcPct val="107000"/>
                        </a:lnSpc>
                      </a:pPr>
                      <a:r>
                        <a:rPr b="0" lang="en-US" sz="1000" spc="-1" strike="noStrike">
                          <a:solidFill>
                            <a:srgbClr val="000000"/>
                          </a:solidFill>
                          <a:latin typeface="Tw Cen MT"/>
                        </a:rPr>
                        <a:t>business_location</a:t>
                      </a:r>
                      <a:endParaRPr b="0" lang="en-US" sz="1000" spc="-1" strike="noStrike">
                        <a:latin typeface="Arial"/>
                      </a:endParaRPr>
                    </a:p>
                  </a:txBody>
                  <a:tcPr marL="55800" marR="55800">
                    <a:lnL w="12240">
                      <a:solidFill>
                        <a:srgbClr val="ffffff"/>
                      </a:solidFill>
                    </a:lnL>
                    <a:lnR w="12240">
                      <a:solidFill>
                        <a:srgbClr val="ffffff"/>
                      </a:solidFill>
                    </a:lnR>
                    <a:lnT w="12240">
                      <a:solidFill>
                        <a:srgbClr val="ffffff"/>
                      </a:solidFill>
                    </a:lnT>
                    <a:lnB w="12240">
                      <a:solidFill>
                        <a:srgbClr val="ffffff"/>
                      </a:solidFill>
                    </a:lnB>
                    <a:solidFill>
                      <a:srgbClr val="d0eddc"/>
                    </a:solidFill>
                  </a:tcPr>
                </a:tc>
                <a:tc>
                  <a:txBody>
                    <a:bodyPr lIns="55800" rIns="55800" tIns="0" bIns="0">
                      <a:noAutofit/>
                    </a:bodyPr>
                    <a:p>
                      <a:pPr algn="just">
                        <a:lnSpc>
                          <a:spcPct val="107000"/>
                        </a:lnSpc>
                      </a:pPr>
                      <a:r>
                        <a:rPr b="0" lang="en-US" sz="1000" spc="-1" strike="noStrike">
                          <a:solidFill>
                            <a:srgbClr val="000000"/>
                          </a:solidFill>
                          <a:latin typeface="Tw Cen MT"/>
                        </a:rPr>
                        <a:t>A tuple of the latitude and the longitude values</a:t>
                      </a:r>
                      <a:endParaRPr b="0" lang="en-US" sz="1000" spc="-1" strike="noStrike">
                        <a:latin typeface="Arial"/>
                      </a:endParaRPr>
                    </a:p>
                  </a:txBody>
                  <a:tcPr marL="55800" marR="55800">
                    <a:lnL w="12240">
                      <a:solidFill>
                        <a:srgbClr val="ffffff"/>
                      </a:solidFill>
                    </a:lnL>
                    <a:lnR w="12240">
                      <a:solidFill>
                        <a:srgbClr val="ffffff"/>
                      </a:solidFill>
                    </a:lnR>
                    <a:lnT w="12240">
                      <a:solidFill>
                        <a:srgbClr val="ffffff"/>
                      </a:solidFill>
                    </a:lnT>
                    <a:lnB w="12240">
                      <a:solidFill>
                        <a:srgbClr val="ffffff"/>
                      </a:solidFill>
                    </a:lnB>
                    <a:solidFill>
                      <a:srgbClr val="d0eddc"/>
                    </a:solidFill>
                  </a:tcPr>
                </a:tc>
              </a:tr>
              <a:tr h="205560">
                <a:tc>
                  <a:txBody>
                    <a:bodyPr lIns="55800" rIns="55800" tIns="0" bIns="0">
                      <a:noAutofit/>
                    </a:bodyPr>
                    <a:p>
                      <a:pPr algn="just">
                        <a:lnSpc>
                          <a:spcPct val="107000"/>
                        </a:lnSpc>
                      </a:pPr>
                      <a:r>
                        <a:rPr b="1" lang="en-US" sz="1000" spc="-1" strike="noStrike">
                          <a:solidFill>
                            <a:srgbClr val="ffffff"/>
                          </a:solidFill>
                          <a:latin typeface="Tw Cen MT"/>
                        </a:rPr>
                        <a:t>10</a:t>
                      </a:r>
                      <a:endParaRPr b="0" lang="en-US" sz="1000" spc="-1" strike="noStrike">
                        <a:latin typeface="Arial"/>
                      </a:endParaRPr>
                    </a:p>
                  </a:txBody>
                  <a:tcPr marL="55800" marR="55800">
                    <a:lnL w="12240">
                      <a:solidFill>
                        <a:srgbClr val="ffffff"/>
                      </a:solidFill>
                    </a:lnL>
                    <a:lnR w="12240">
                      <a:solidFill>
                        <a:srgbClr val="ffffff"/>
                      </a:solidFill>
                    </a:lnR>
                    <a:lnT w="12240">
                      <a:solidFill>
                        <a:srgbClr val="ffffff"/>
                      </a:solidFill>
                    </a:lnT>
                    <a:lnB w="12240">
                      <a:solidFill>
                        <a:srgbClr val="ffffff"/>
                      </a:solidFill>
                    </a:lnB>
                    <a:solidFill>
                      <a:srgbClr val="4fd093"/>
                    </a:solidFill>
                  </a:tcPr>
                </a:tc>
                <a:tc>
                  <a:txBody>
                    <a:bodyPr lIns="55800" rIns="55800" tIns="0" bIns="0">
                      <a:noAutofit/>
                    </a:bodyPr>
                    <a:p>
                      <a:pPr algn="just">
                        <a:lnSpc>
                          <a:spcPct val="107000"/>
                        </a:lnSpc>
                      </a:pPr>
                      <a:r>
                        <a:rPr b="0" lang="en-US" sz="1000" spc="-1" strike="noStrike">
                          <a:solidFill>
                            <a:srgbClr val="000000"/>
                          </a:solidFill>
                          <a:latin typeface="Tw Cen MT"/>
                        </a:rPr>
                        <a:t>business_phone_no</a:t>
                      </a:r>
                      <a:endParaRPr b="0" lang="en-US" sz="1000" spc="-1" strike="noStrike">
                        <a:latin typeface="Arial"/>
                      </a:endParaRPr>
                    </a:p>
                  </a:txBody>
                  <a:tcPr marL="55800" marR="55800">
                    <a:lnL w="12240">
                      <a:solidFill>
                        <a:srgbClr val="ffffff"/>
                      </a:solidFill>
                    </a:lnL>
                    <a:lnR w="12240">
                      <a:solidFill>
                        <a:srgbClr val="ffffff"/>
                      </a:solidFill>
                    </a:lnR>
                    <a:lnT w="12240">
                      <a:solidFill>
                        <a:srgbClr val="ffffff"/>
                      </a:solidFill>
                    </a:lnT>
                    <a:lnB w="12240">
                      <a:solidFill>
                        <a:srgbClr val="ffffff"/>
                      </a:solidFill>
                    </a:lnB>
                    <a:solidFill>
                      <a:srgbClr val="e9f6ee"/>
                    </a:solidFill>
                  </a:tcPr>
                </a:tc>
                <a:tc>
                  <a:txBody>
                    <a:bodyPr lIns="55800" rIns="55800" tIns="0" bIns="0">
                      <a:noAutofit/>
                    </a:bodyPr>
                    <a:p>
                      <a:pPr algn="just">
                        <a:lnSpc>
                          <a:spcPct val="107000"/>
                        </a:lnSpc>
                      </a:pPr>
                      <a:r>
                        <a:rPr b="0" lang="en-US" sz="1000" spc="-1" strike="noStrike">
                          <a:solidFill>
                            <a:srgbClr val="000000"/>
                          </a:solidFill>
                          <a:latin typeface="Tw Cen MT"/>
                        </a:rPr>
                        <a:t>Business phone number</a:t>
                      </a:r>
                      <a:endParaRPr b="0" lang="en-US" sz="1000" spc="-1" strike="noStrike">
                        <a:latin typeface="Arial"/>
                      </a:endParaRPr>
                    </a:p>
                  </a:txBody>
                  <a:tcPr marL="55800" marR="55800">
                    <a:lnL w="12240">
                      <a:solidFill>
                        <a:srgbClr val="ffffff"/>
                      </a:solidFill>
                    </a:lnL>
                    <a:lnR w="12240">
                      <a:solidFill>
                        <a:srgbClr val="ffffff"/>
                      </a:solidFill>
                    </a:lnR>
                    <a:lnT w="12240">
                      <a:solidFill>
                        <a:srgbClr val="ffffff"/>
                      </a:solidFill>
                    </a:lnT>
                    <a:lnB w="12240">
                      <a:solidFill>
                        <a:srgbClr val="ffffff"/>
                      </a:solidFill>
                    </a:lnB>
                    <a:solidFill>
                      <a:srgbClr val="e9f6ee"/>
                    </a:solidFill>
                  </a:tcPr>
                </a:tc>
              </a:tr>
              <a:tr h="205560">
                <a:tc>
                  <a:txBody>
                    <a:bodyPr lIns="55800" rIns="55800" tIns="0" bIns="0">
                      <a:noAutofit/>
                    </a:bodyPr>
                    <a:p>
                      <a:pPr algn="just">
                        <a:lnSpc>
                          <a:spcPct val="107000"/>
                        </a:lnSpc>
                      </a:pPr>
                      <a:r>
                        <a:rPr b="1" lang="en-US" sz="1000" spc="-1" strike="noStrike">
                          <a:solidFill>
                            <a:srgbClr val="ffffff"/>
                          </a:solidFill>
                          <a:latin typeface="Tw Cen MT"/>
                        </a:rPr>
                        <a:t>11</a:t>
                      </a:r>
                      <a:endParaRPr b="0" lang="en-US" sz="1000" spc="-1" strike="noStrike">
                        <a:latin typeface="Arial"/>
                      </a:endParaRPr>
                    </a:p>
                  </a:txBody>
                  <a:tcPr marL="55800" marR="55800">
                    <a:lnL w="12240">
                      <a:solidFill>
                        <a:srgbClr val="ffffff"/>
                      </a:solidFill>
                    </a:lnL>
                    <a:lnR w="12240">
                      <a:solidFill>
                        <a:srgbClr val="ffffff"/>
                      </a:solidFill>
                    </a:lnR>
                    <a:lnT w="12240">
                      <a:solidFill>
                        <a:srgbClr val="ffffff"/>
                      </a:solidFill>
                    </a:lnT>
                    <a:lnB w="12240">
                      <a:solidFill>
                        <a:srgbClr val="ffffff"/>
                      </a:solidFill>
                    </a:lnB>
                    <a:solidFill>
                      <a:srgbClr val="4fd093"/>
                    </a:solidFill>
                  </a:tcPr>
                </a:tc>
                <a:tc>
                  <a:txBody>
                    <a:bodyPr lIns="55800" rIns="55800" tIns="0" bIns="0">
                      <a:noAutofit/>
                    </a:bodyPr>
                    <a:p>
                      <a:pPr algn="just">
                        <a:lnSpc>
                          <a:spcPct val="107000"/>
                        </a:lnSpc>
                      </a:pPr>
                      <a:r>
                        <a:rPr b="0" lang="en-US" sz="1000" spc="-1" strike="noStrike">
                          <a:solidFill>
                            <a:srgbClr val="000000"/>
                          </a:solidFill>
                          <a:latin typeface="Tw Cen MT"/>
                        </a:rPr>
                        <a:t>inspection_id</a:t>
                      </a:r>
                      <a:endParaRPr b="0" lang="en-US" sz="1000" spc="-1" strike="noStrike">
                        <a:latin typeface="Arial"/>
                      </a:endParaRPr>
                    </a:p>
                  </a:txBody>
                  <a:tcPr marL="55800" marR="55800">
                    <a:lnL w="12240">
                      <a:solidFill>
                        <a:srgbClr val="ffffff"/>
                      </a:solidFill>
                    </a:lnL>
                    <a:lnR w="12240">
                      <a:solidFill>
                        <a:srgbClr val="ffffff"/>
                      </a:solidFill>
                    </a:lnR>
                    <a:lnT w="12240">
                      <a:solidFill>
                        <a:srgbClr val="ffffff"/>
                      </a:solidFill>
                    </a:lnT>
                    <a:lnB w="12240">
                      <a:solidFill>
                        <a:srgbClr val="ffffff"/>
                      </a:solidFill>
                    </a:lnB>
                    <a:solidFill>
                      <a:srgbClr val="d0eddc"/>
                    </a:solidFill>
                  </a:tcPr>
                </a:tc>
                <a:tc>
                  <a:txBody>
                    <a:bodyPr lIns="55800" rIns="55800" tIns="0" bIns="0">
                      <a:noAutofit/>
                    </a:bodyPr>
                    <a:p>
                      <a:pPr algn="just">
                        <a:lnSpc>
                          <a:spcPct val="107000"/>
                        </a:lnSpc>
                      </a:pPr>
                      <a:r>
                        <a:rPr b="0" lang="en-US" sz="1000" spc="-1" strike="noStrike">
                          <a:solidFill>
                            <a:srgbClr val="000000"/>
                          </a:solidFill>
                          <a:latin typeface="Tw Cen MT"/>
                        </a:rPr>
                        <a:t>Unique number that identifying the inspection case</a:t>
                      </a:r>
                      <a:endParaRPr b="0" lang="en-US" sz="1000" spc="-1" strike="noStrike">
                        <a:latin typeface="Arial"/>
                      </a:endParaRPr>
                    </a:p>
                  </a:txBody>
                  <a:tcPr marL="55800" marR="55800">
                    <a:lnL w="12240">
                      <a:solidFill>
                        <a:srgbClr val="ffffff"/>
                      </a:solidFill>
                    </a:lnL>
                    <a:lnR w="12240">
                      <a:solidFill>
                        <a:srgbClr val="ffffff"/>
                      </a:solidFill>
                    </a:lnR>
                    <a:lnT w="12240">
                      <a:solidFill>
                        <a:srgbClr val="ffffff"/>
                      </a:solidFill>
                    </a:lnT>
                    <a:lnB w="12240">
                      <a:solidFill>
                        <a:srgbClr val="ffffff"/>
                      </a:solidFill>
                    </a:lnB>
                    <a:solidFill>
                      <a:srgbClr val="d0eddc"/>
                    </a:solidFill>
                  </a:tcPr>
                </a:tc>
              </a:tr>
              <a:tr h="205560">
                <a:tc>
                  <a:txBody>
                    <a:bodyPr lIns="55800" rIns="55800" tIns="0" bIns="0">
                      <a:noAutofit/>
                    </a:bodyPr>
                    <a:p>
                      <a:pPr algn="just">
                        <a:lnSpc>
                          <a:spcPct val="107000"/>
                        </a:lnSpc>
                      </a:pPr>
                      <a:r>
                        <a:rPr b="1" lang="en-US" sz="1000" spc="-1" strike="noStrike">
                          <a:solidFill>
                            <a:srgbClr val="ffffff"/>
                          </a:solidFill>
                          <a:latin typeface="Tw Cen MT"/>
                        </a:rPr>
                        <a:t>12</a:t>
                      </a:r>
                      <a:endParaRPr b="0" lang="en-US" sz="1000" spc="-1" strike="noStrike">
                        <a:latin typeface="Arial"/>
                      </a:endParaRPr>
                    </a:p>
                  </a:txBody>
                  <a:tcPr marL="55800" marR="55800">
                    <a:lnL w="12240">
                      <a:solidFill>
                        <a:srgbClr val="ffffff"/>
                      </a:solidFill>
                    </a:lnL>
                    <a:lnR w="12240">
                      <a:solidFill>
                        <a:srgbClr val="ffffff"/>
                      </a:solidFill>
                    </a:lnR>
                    <a:lnT w="12240">
                      <a:solidFill>
                        <a:srgbClr val="ffffff"/>
                      </a:solidFill>
                    </a:lnT>
                    <a:lnB w="12240">
                      <a:solidFill>
                        <a:srgbClr val="ffffff"/>
                      </a:solidFill>
                    </a:lnB>
                    <a:solidFill>
                      <a:srgbClr val="4fd093"/>
                    </a:solidFill>
                  </a:tcPr>
                </a:tc>
                <a:tc>
                  <a:txBody>
                    <a:bodyPr lIns="55800" rIns="55800" tIns="0" bIns="0">
                      <a:noAutofit/>
                    </a:bodyPr>
                    <a:p>
                      <a:pPr algn="just">
                        <a:lnSpc>
                          <a:spcPct val="107000"/>
                        </a:lnSpc>
                      </a:pPr>
                      <a:r>
                        <a:rPr b="0" lang="en-US" sz="1000" spc="-1" strike="noStrike">
                          <a:solidFill>
                            <a:srgbClr val="000000"/>
                          </a:solidFill>
                          <a:latin typeface="Tw Cen MT"/>
                        </a:rPr>
                        <a:t>inspection_date</a:t>
                      </a:r>
                      <a:endParaRPr b="0" lang="en-US" sz="1000" spc="-1" strike="noStrike">
                        <a:latin typeface="Arial"/>
                      </a:endParaRPr>
                    </a:p>
                  </a:txBody>
                  <a:tcPr marL="55800" marR="55800">
                    <a:lnL w="12240">
                      <a:solidFill>
                        <a:srgbClr val="ffffff"/>
                      </a:solidFill>
                    </a:lnL>
                    <a:lnR w="12240">
                      <a:solidFill>
                        <a:srgbClr val="ffffff"/>
                      </a:solidFill>
                    </a:lnR>
                    <a:lnT w="12240">
                      <a:solidFill>
                        <a:srgbClr val="ffffff"/>
                      </a:solidFill>
                    </a:lnT>
                    <a:lnB w="12240">
                      <a:solidFill>
                        <a:srgbClr val="ffffff"/>
                      </a:solidFill>
                    </a:lnB>
                    <a:solidFill>
                      <a:srgbClr val="e9f6ee"/>
                    </a:solidFill>
                  </a:tcPr>
                </a:tc>
                <a:tc>
                  <a:txBody>
                    <a:bodyPr lIns="55800" rIns="55800" tIns="0" bIns="0">
                      <a:noAutofit/>
                    </a:bodyPr>
                    <a:p>
                      <a:pPr algn="just">
                        <a:lnSpc>
                          <a:spcPct val="107000"/>
                        </a:lnSpc>
                      </a:pPr>
                      <a:r>
                        <a:rPr b="0" lang="en-US" sz="1000" spc="-1" strike="noStrike">
                          <a:solidFill>
                            <a:srgbClr val="000000"/>
                          </a:solidFill>
                          <a:latin typeface="Tw Cen MT"/>
                        </a:rPr>
                        <a:t>The date of the inspection process</a:t>
                      </a:r>
                      <a:endParaRPr b="0" lang="en-US" sz="1000" spc="-1" strike="noStrike">
                        <a:latin typeface="Arial"/>
                      </a:endParaRPr>
                    </a:p>
                  </a:txBody>
                  <a:tcPr marL="55800" marR="55800">
                    <a:lnL w="12240">
                      <a:solidFill>
                        <a:srgbClr val="ffffff"/>
                      </a:solidFill>
                    </a:lnL>
                    <a:lnR w="12240">
                      <a:solidFill>
                        <a:srgbClr val="ffffff"/>
                      </a:solidFill>
                    </a:lnR>
                    <a:lnT w="12240">
                      <a:solidFill>
                        <a:srgbClr val="ffffff"/>
                      </a:solidFill>
                    </a:lnT>
                    <a:lnB w="12240">
                      <a:solidFill>
                        <a:srgbClr val="ffffff"/>
                      </a:solidFill>
                    </a:lnB>
                    <a:solidFill>
                      <a:srgbClr val="e9f6ee"/>
                    </a:solidFill>
                  </a:tcPr>
                </a:tc>
              </a:tr>
              <a:tr h="205560">
                <a:tc>
                  <a:txBody>
                    <a:bodyPr lIns="55800" rIns="55800" tIns="0" bIns="0">
                      <a:noAutofit/>
                    </a:bodyPr>
                    <a:p>
                      <a:pPr algn="just">
                        <a:lnSpc>
                          <a:spcPct val="107000"/>
                        </a:lnSpc>
                      </a:pPr>
                      <a:r>
                        <a:rPr b="1" lang="en-US" sz="1000" spc="-1" strike="noStrike">
                          <a:solidFill>
                            <a:srgbClr val="ffffff"/>
                          </a:solidFill>
                          <a:latin typeface="Tw Cen MT"/>
                        </a:rPr>
                        <a:t>13</a:t>
                      </a:r>
                      <a:endParaRPr b="0" lang="en-US" sz="1000" spc="-1" strike="noStrike">
                        <a:latin typeface="Arial"/>
                      </a:endParaRPr>
                    </a:p>
                  </a:txBody>
                  <a:tcPr marL="55800" marR="55800">
                    <a:lnL w="12240">
                      <a:solidFill>
                        <a:srgbClr val="ffffff"/>
                      </a:solidFill>
                    </a:lnL>
                    <a:lnR w="12240">
                      <a:solidFill>
                        <a:srgbClr val="ffffff"/>
                      </a:solidFill>
                    </a:lnR>
                    <a:lnT w="12240">
                      <a:solidFill>
                        <a:srgbClr val="ffffff"/>
                      </a:solidFill>
                    </a:lnT>
                    <a:lnB w="12240">
                      <a:solidFill>
                        <a:srgbClr val="ffffff"/>
                      </a:solidFill>
                    </a:lnB>
                    <a:solidFill>
                      <a:srgbClr val="4fd093"/>
                    </a:solidFill>
                  </a:tcPr>
                </a:tc>
                <a:tc>
                  <a:txBody>
                    <a:bodyPr lIns="55800" rIns="55800" tIns="0" bIns="0">
                      <a:noAutofit/>
                    </a:bodyPr>
                    <a:p>
                      <a:pPr algn="just">
                        <a:lnSpc>
                          <a:spcPct val="107000"/>
                        </a:lnSpc>
                      </a:pPr>
                      <a:r>
                        <a:rPr b="0" lang="en-US" sz="1000" spc="-1" strike="noStrike">
                          <a:solidFill>
                            <a:srgbClr val="000000"/>
                          </a:solidFill>
                          <a:latin typeface="Tw Cen MT"/>
                        </a:rPr>
                        <a:t>inspection_score</a:t>
                      </a:r>
                      <a:endParaRPr b="0" lang="en-US" sz="1000" spc="-1" strike="noStrike">
                        <a:latin typeface="Arial"/>
                      </a:endParaRPr>
                    </a:p>
                  </a:txBody>
                  <a:tcPr marL="55800" marR="55800">
                    <a:lnL w="12240">
                      <a:solidFill>
                        <a:srgbClr val="ffffff"/>
                      </a:solidFill>
                    </a:lnL>
                    <a:lnR w="12240">
                      <a:solidFill>
                        <a:srgbClr val="ffffff"/>
                      </a:solidFill>
                    </a:lnR>
                    <a:lnT w="12240">
                      <a:solidFill>
                        <a:srgbClr val="ffffff"/>
                      </a:solidFill>
                    </a:lnT>
                    <a:lnB w="12240">
                      <a:solidFill>
                        <a:srgbClr val="ffffff"/>
                      </a:solidFill>
                    </a:lnB>
                    <a:solidFill>
                      <a:srgbClr val="d0eddc"/>
                    </a:solidFill>
                  </a:tcPr>
                </a:tc>
                <a:tc>
                  <a:txBody>
                    <a:bodyPr lIns="55800" rIns="55800" tIns="0" bIns="0">
                      <a:noAutofit/>
                    </a:bodyPr>
                    <a:p>
                      <a:pPr algn="just">
                        <a:lnSpc>
                          <a:spcPct val="107000"/>
                        </a:lnSpc>
                      </a:pPr>
                      <a:r>
                        <a:rPr b="0" lang="en-US" sz="1000" spc="-1" strike="noStrike">
                          <a:solidFill>
                            <a:srgbClr val="000000"/>
                          </a:solidFill>
                          <a:latin typeface="Tw Cen MT"/>
                        </a:rPr>
                        <a:t>A score out of 100 that the business got after the inspection</a:t>
                      </a:r>
                      <a:endParaRPr b="0" lang="en-US" sz="1000" spc="-1" strike="noStrike">
                        <a:latin typeface="Arial"/>
                      </a:endParaRPr>
                    </a:p>
                  </a:txBody>
                  <a:tcPr marL="55800" marR="55800">
                    <a:lnL w="12240">
                      <a:solidFill>
                        <a:srgbClr val="ffffff"/>
                      </a:solidFill>
                    </a:lnL>
                    <a:lnR w="12240">
                      <a:solidFill>
                        <a:srgbClr val="ffffff"/>
                      </a:solidFill>
                    </a:lnR>
                    <a:lnT w="12240">
                      <a:solidFill>
                        <a:srgbClr val="ffffff"/>
                      </a:solidFill>
                    </a:lnT>
                    <a:lnB w="12240">
                      <a:solidFill>
                        <a:srgbClr val="ffffff"/>
                      </a:solidFill>
                    </a:lnB>
                    <a:solidFill>
                      <a:srgbClr val="d0eddc"/>
                    </a:solidFill>
                  </a:tcPr>
                </a:tc>
              </a:tr>
              <a:tr h="621360">
                <a:tc>
                  <a:txBody>
                    <a:bodyPr lIns="55800" rIns="55800" tIns="0" bIns="0">
                      <a:noAutofit/>
                    </a:bodyPr>
                    <a:p>
                      <a:pPr algn="just">
                        <a:lnSpc>
                          <a:spcPct val="107000"/>
                        </a:lnSpc>
                      </a:pPr>
                      <a:r>
                        <a:rPr b="1" lang="en-US" sz="1000" spc="-1" strike="noStrike">
                          <a:solidFill>
                            <a:srgbClr val="ffffff"/>
                          </a:solidFill>
                          <a:latin typeface="Tw Cen MT"/>
                        </a:rPr>
                        <a:t>14</a:t>
                      </a:r>
                      <a:endParaRPr b="0" lang="en-US" sz="1000" spc="-1" strike="noStrike">
                        <a:latin typeface="Arial"/>
                      </a:endParaRPr>
                    </a:p>
                  </a:txBody>
                  <a:tcPr marL="55800" marR="55800">
                    <a:lnL w="12240">
                      <a:solidFill>
                        <a:srgbClr val="ffffff"/>
                      </a:solidFill>
                    </a:lnL>
                    <a:lnR w="12240">
                      <a:solidFill>
                        <a:srgbClr val="ffffff"/>
                      </a:solidFill>
                    </a:lnR>
                    <a:lnT w="12240">
                      <a:solidFill>
                        <a:srgbClr val="ffffff"/>
                      </a:solidFill>
                    </a:lnT>
                    <a:lnB w="12240">
                      <a:solidFill>
                        <a:srgbClr val="ffffff"/>
                      </a:solidFill>
                    </a:lnB>
                    <a:solidFill>
                      <a:srgbClr val="4fd093"/>
                    </a:solidFill>
                  </a:tcPr>
                </a:tc>
                <a:tc>
                  <a:txBody>
                    <a:bodyPr lIns="55800" rIns="55800" tIns="0" bIns="0">
                      <a:noAutofit/>
                    </a:bodyPr>
                    <a:p>
                      <a:pPr algn="just">
                        <a:lnSpc>
                          <a:spcPct val="107000"/>
                        </a:lnSpc>
                      </a:pPr>
                      <a:r>
                        <a:rPr b="0" lang="en-US" sz="1000" spc="-1" strike="noStrike">
                          <a:solidFill>
                            <a:srgbClr val="000000"/>
                          </a:solidFill>
                          <a:latin typeface="Tw Cen MT"/>
                        </a:rPr>
                        <a:t>inspection_type</a:t>
                      </a:r>
                      <a:endParaRPr b="0" lang="en-US" sz="1000" spc="-1" strike="noStrike">
                        <a:latin typeface="Arial"/>
                      </a:endParaRPr>
                    </a:p>
                  </a:txBody>
                  <a:tcPr marL="55800" marR="55800">
                    <a:lnL w="12240">
                      <a:solidFill>
                        <a:srgbClr val="ffffff"/>
                      </a:solidFill>
                    </a:lnL>
                    <a:lnR w="12240">
                      <a:solidFill>
                        <a:srgbClr val="ffffff"/>
                      </a:solidFill>
                    </a:lnR>
                    <a:lnT w="12240">
                      <a:solidFill>
                        <a:srgbClr val="ffffff"/>
                      </a:solidFill>
                    </a:lnT>
                    <a:lnB w="12240">
                      <a:solidFill>
                        <a:srgbClr val="ffffff"/>
                      </a:solidFill>
                    </a:lnB>
                    <a:solidFill>
                      <a:srgbClr val="e9f6ee"/>
                    </a:solidFill>
                  </a:tcPr>
                </a:tc>
                <a:tc>
                  <a:txBody>
                    <a:bodyPr lIns="55800" rIns="55800" tIns="0" bIns="0">
                      <a:noAutofit/>
                    </a:bodyPr>
                    <a:p>
                      <a:pPr algn="just">
                        <a:lnSpc>
                          <a:spcPct val="107000"/>
                        </a:lnSpc>
                      </a:pPr>
                      <a:r>
                        <a:rPr b="0" lang="en-US" sz="1000" spc="-1" strike="noStrike">
                          <a:solidFill>
                            <a:srgbClr val="000000"/>
                          </a:solidFill>
                          <a:latin typeface="Tw Cen MT"/>
                        </a:rPr>
                        <a:t>Routine-Unscheduled, complaint, New ownership, new construction or Non-inspection site visit.  In our dataset this feature has only one value “Routine-Unscheduled”</a:t>
                      </a:r>
                      <a:endParaRPr b="0" lang="en-US" sz="1000" spc="-1" strike="noStrike">
                        <a:latin typeface="Arial"/>
                      </a:endParaRPr>
                    </a:p>
                  </a:txBody>
                  <a:tcPr marL="55800" marR="55800">
                    <a:lnL w="12240">
                      <a:solidFill>
                        <a:srgbClr val="ffffff"/>
                      </a:solidFill>
                    </a:lnL>
                    <a:lnR w="12240">
                      <a:solidFill>
                        <a:srgbClr val="ffffff"/>
                      </a:solidFill>
                    </a:lnR>
                    <a:lnT w="12240">
                      <a:solidFill>
                        <a:srgbClr val="ffffff"/>
                      </a:solidFill>
                    </a:lnT>
                    <a:lnB w="12240">
                      <a:solidFill>
                        <a:srgbClr val="ffffff"/>
                      </a:solidFill>
                    </a:lnB>
                    <a:solidFill>
                      <a:srgbClr val="e9f6ee"/>
                    </a:solidFill>
                  </a:tcPr>
                </a:tc>
              </a:tr>
              <a:tr h="205560">
                <a:tc>
                  <a:txBody>
                    <a:bodyPr lIns="55800" rIns="55800" tIns="0" bIns="0">
                      <a:noAutofit/>
                    </a:bodyPr>
                    <a:p>
                      <a:pPr algn="just">
                        <a:lnSpc>
                          <a:spcPct val="107000"/>
                        </a:lnSpc>
                      </a:pPr>
                      <a:r>
                        <a:rPr b="1" lang="en-US" sz="1000" spc="-1" strike="noStrike">
                          <a:solidFill>
                            <a:srgbClr val="ffffff"/>
                          </a:solidFill>
                          <a:latin typeface="Tw Cen MT"/>
                        </a:rPr>
                        <a:t>15</a:t>
                      </a:r>
                      <a:endParaRPr b="0" lang="en-US" sz="1000" spc="-1" strike="noStrike">
                        <a:latin typeface="Arial"/>
                      </a:endParaRPr>
                    </a:p>
                  </a:txBody>
                  <a:tcPr marL="55800" marR="55800">
                    <a:lnL w="12240">
                      <a:solidFill>
                        <a:srgbClr val="ffffff"/>
                      </a:solidFill>
                    </a:lnL>
                    <a:lnR w="12240">
                      <a:solidFill>
                        <a:srgbClr val="ffffff"/>
                      </a:solidFill>
                    </a:lnR>
                    <a:lnT w="12240">
                      <a:solidFill>
                        <a:srgbClr val="ffffff"/>
                      </a:solidFill>
                    </a:lnT>
                    <a:lnB w="12240">
                      <a:solidFill>
                        <a:srgbClr val="ffffff"/>
                      </a:solidFill>
                    </a:lnB>
                    <a:solidFill>
                      <a:srgbClr val="4fd093"/>
                    </a:solidFill>
                  </a:tcPr>
                </a:tc>
                <a:tc>
                  <a:txBody>
                    <a:bodyPr lIns="55800" rIns="55800" tIns="0" bIns="0">
                      <a:noAutofit/>
                    </a:bodyPr>
                    <a:p>
                      <a:pPr algn="just">
                        <a:lnSpc>
                          <a:spcPct val="107000"/>
                        </a:lnSpc>
                      </a:pPr>
                      <a:r>
                        <a:rPr b="0" lang="en-US" sz="1000" spc="-1" strike="noStrike">
                          <a:solidFill>
                            <a:srgbClr val="000000"/>
                          </a:solidFill>
                          <a:latin typeface="Tw Cen MT"/>
                        </a:rPr>
                        <a:t>violation_id</a:t>
                      </a:r>
                      <a:endParaRPr b="0" lang="en-US" sz="1000" spc="-1" strike="noStrike">
                        <a:latin typeface="Arial"/>
                      </a:endParaRPr>
                    </a:p>
                  </a:txBody>
                  <a:tcPr marL="55800" marR="55800">
                    <a:lnL w="12240">
                      <a:solidFill>
                        <a:srgbClr val="ffffff"/>
                      </a:solidFill>
                    </a:lnL>
                    <a:lnR w="12240">
                      <a:solidFill>
                        <a:srgbClr val="ffffff"/>
                      </a:solidFill>
                    </a:lnR>
                    <a:lnT w="12240">
                      <a:solidFill>
                        <a:srgbClr val="ffffff"/>
                      </a:solidFill>
                    </a:lnT>
                    <a:lnB w="12240">
                      <a:solidFill>
                        <a:srgbClr val="ffffff"/>
                      </a:solidFill>
                    </a:lnB>
                    <a:solidFill>
                      <a:srgbClr val="d0eddc"/>
                    </a:solidFill>
                  </a:tcPr>
                </a:tc>
                <a:tc>
                  <a:txBody>
                    <a:bodyPr lIns="55800" rIns="55800" tIns="0" bIns="0">
                      <a:noAutofit/>
                    </a:bodyPr>
                    <a:p>
                      <a:pPr algn="just">
                        <a:lnSpc>
                          <a:spcPct val="107000"/>
                        </a:lnSpc>
                      </a:pPr>
                      <a:r>
                        <a:rPr b="0" lang="en-US" sz="1000" spc="-1" strike="noStrike">
                          <a:solidFill>
                            <a:srgbClr val="000000"/>
                          </a:solidFill>
                          <a:latin typeface="Tw Cen MT"/>
                        </a:rPr>
                        <a:t>Identification of violation </a:t>
                      </a:r>
                      <a:endParaRPr b="0" lang="en-US" sz="1000" spc="-1" strike="noStrike">
                        <a:latin typeface="Arial"/>
                      </a:endParaRPr>
                    </a:p>
                  </a:txBody>
                  <a:tcPr marL="55800" marR="55800">
                    <a:lnL w="12240">
                      <a:solidFill>
                        <a:srgbClr val="ffffff"/>
                      </a:solidFill>
                    </a:lnL>
                    <a:lnR w="12240">
                      <a:solidFill>
                        <a:srgbClr val="ffffff"/>
                      </a:solidFill>
                    </a:lnR>
                    <a:lnT w="12240">
                      <a:solidFill>
                        <a:srgbClr val="ffffff"/>
                      </a:solidFill>
                    </a:lnT>
                    <a:lnB w="12240">
                      <a:solidFill>
                        <a:srgbClr val="ffffff"/>
                      </a:solidFill>
                    </a:lnB>
                    <a:solidFill>
                      <a:srgbClr val="d0eddc"/>
                    </a:solidFill>
                  </a:tcPr>
                </a:tc>
              </a:tr>
              <a:tr h="205560">
                <a:tc>
                  <a:txBody>
                    <a:bodyPr lIns="55800" rIns="55800" tIns="0" bIns="0">
                      <a:noAutofit/>
                    </a:bodyPr>
                    <a:p>
                      <a:pPr algn="just">
                        <a:lnSpc>
                          <a:spcPct val="107000"/>
                        </a:lnSpc>
                      </a:pPr>
                      <a:r>
                        <a:rPr b="1" lang="en-US" sz="1000" spc="-1" strike="noStrike">
                          <a:solidFill>
                            <a:srgbClr val="ffffff"/>
                          </a:solidFill>
                          <a:latin typeface="Tw Cen MT"/>
                        </a:rPr>
                        <a:t>16</a:t>
                      </a:r>
                      <a:endParaRPr b="0" lang="en-US" sz="1000" spc="-1" strike="noStrike">
                        <a:latin typeface="Arial"/>
                      </a:endParaRPr>
                    </a:p>
                  </a:txBody>
                  <a:tcPr marL="55800" marR="55800">
                    <a:lnL w="12240">
                      <a:solidFill>
                        <a:srgbClr val="ffffff"/>
                      </a:solidFill>
                    </a:lnL>
                    <a:lnR w="12240">
                      <a:solidFill>
                        <a:srgbClr val="ffffff"/>
                      </a:solidFill>
                    </a:lnR>
                    <a:lnT w="12240">
                      <a:solidFill>
                        <a:srgbClr val="ffffff"/>
                      </a:solidFill>
                    </a:lnT>
                    <a:lnB w="12240">
                      <a:solidFill>
                        <a:srgbClr val="ffffff"/>
                      </a:solidFill>
                    </a:lnB>
                    <a:solidFill>
                      <a:srgbClr val="4fd093"/>
                    </a:solidFill>
                  </a:tcPr>
                </a:tc>
                <a:tc>
                  <a:txBody>
                    <a:bodyPr lIns="55800" rIns="55800" tIns="0" bIns="0">
                      <a:noAutofit/>
                    </a:bodyPr>
                    <a:p>
                      <a:pPr algn="just">
                        <a:lnSpc>
                          <a:spcPct val="107000"/>
                        </a:lnSpc>
                      </a:pPr>
                      <a:r>
                        <a:rPr b="0" lang="en-US" sz="1000" spc="-1" strike="noStrike">
                          <a:solidFill>
                            <a:srgbClr val="000000"/>
                          </a:solidFill>
                          <a:latin typeface="Tw Cen MT"/>
                        </a:rPr>
                        <a:t>violation_description</a:t>
                      </a:r>
                      <a:endParaRPr b="0" lang="en-US" sz="1000" spc="-1" strike="noStrike">
                        <a:latin typeface="Arial"/>
                      </a:endParaRPr>
                    </a:p>
                  </a:txBody>
                  <a:tcPr marL="55800" marR="55800">
                    <a:lnL w="12240">
                      <a:solidFill>
                        <a:srgbClr val="ffffff"/>
                      </a:solidFill>
                    </a:lnL>
                    <a:lnR w="12240">
                      <a:solidFill>
                        <a:srgbClr val="ffffff"/>
                      </a:solidFill>
                    </a:lnR>
                    <a:lnT w="12240">
                      <a:solidFill>
                        <a:srgbClr val="ffffff"/>
                      </a:solidFill>
                    </a:lnT>
                    <a:lnB w="12240">
                      <a:solidFill>
                        <a:srgbClr val="ffffff"/>
                      </a:solidFill>
                    </a:lnB>
                    <a:solidFill>
                      <a:srgbClr val="e9f6ee"/>
                    </a:solidFill>
                  </a:tcPr>
                </a:tc>
                <a:tc>
                  <a:txBody>
                    <a:bodyPr lIns="55800" rIns="55800" tIns="0" bIns="0">
                      <a:noAutofit/>
                    </a:bodyPr>
                    <a:p>
                      <a:pPr algn="just">
                        <a:lnSpc>
                          <a:spcPct val="107000"/>
                        </a:lnSpc>
                      </a:pPr>
                      <a:r>
                        <a:rPr b="0" lang="en-US" sz="1000" spc="-1" strike="noStrike">
                          <a:solidFill>
                            <a:srgbClr val="000000"/>
                          </a:solidFill>
                          <a:latin typeface="Tw Cen MT"/>
                        </a:rPr>
                        <a:t>Short description of the violation if any</a:t>
                      </a:r>
                      <a:endParaRPr b="0" lang="en-US" sz="1000" spc="-1" strike="noStrike">
                        <a:latin typeface="Arial"/>
                      </a:endParaRPr>
                    </a:p>
                  </a:txBody>
                  <a:tcPr marL="55800" marR="55800">
                    <a:lnL w="12240">
                      <a:solidFill>
                        <a:srgbClr val="ffffff"/>
                      </a:solidFill>
                    </a:lnL>
                    <a:lnR w="12240">
                      <a:solidFill>
                        <a:srgbClr val="ffffff"/>
                      </a:solidFill>
                    </a:lnR>
                    <a:lnT w="12240">
                      <a:solidFill>
                        <a:srgbClr val="ffffff"/>
                      </a:solidFill>
                    </a:lnT>
                    <a:lnB w="12240">
                      <a:solidFill>
                        <a:srgbClr val="ffffff"/>
                      </a:solidFill>
                    </a:lnB>
                    <a:solidFill>
                      <a:srgbClr val="e9f6ee"/>
                    </a:solidFill>
                  </a:tcPr>
                </a:tc>
              </a:tr>
              <a:tr h="414000">
                <a:tc>
                  <a:txBody>
                    <a:bodyPr lIns="55800" rIns="55800" tIns="0" bIns="0">
                      <a:noAutofit/>
                    </a:bodyPr>
                    <a:p>
                      <a:pPr algn="just">
                        <a:lnSpc>
                          <a:spcPct val="107000"/>
                        </a:lnSpc>
                      </a:pPr>
                      <a:r>
                        <a:rPr b="1" lang="en-US" sz="1000" spc="-1" strike="noStrike">
                          <a:solidFill>
                            <a:srgbClr val="ffffff"/>
                          </a:solidFill>
                          <a:latin typeface="Tw Cen MT"/>
                        </a:rPr>
                        <a:t>17</a:t>
                      </a:r>
                      <a:endParaRPr b="0" lang="en-US" sz="1000" spc="-1" strike="noStrike">
                        <a:latin typeface="Arial"/>
                      </a:endParaRPr>
                    </a:p>
                  </a:txBody>
                  <a:tcPr marL="55800" marR="55800">
                    <a:lnL w="12240">
                      <a:solidFill>
                        <a:srgbClr val="ffffff"/>
                      </a:solidFill>
                    </a:lnL>
                    <a:lnR w="12240">
                      <a:solidFill>
                        <a:srgbClr val="ffffff"/>
                      </a:solidFill>
                    </a:lnR>
                    <a:lnT w="12240">
                      <a:solidFill>
                        <a:srgbClr val="ffffff"/>
                      </a:solidFill>
                    </a:lnT>
                    <a:lnB w="12240">
                      <a:solidFill>
                        <a:srgbClr val="ffffff"/>
                      </a:solidFill>
                    </a:lnB>
                    <a:solidFill>
                      <a:srgbClr val="4fd093"/>
                    </a:solidFill>
                  </a:tcPr>
                </a:tc>
                <a:tc>
                  <a:txBody>
                    <a:bodyPr lIns="55800" rIns="55800" tIns="0" bIns="0">
                      <a:noAutofit/>
                    </a:bodyPr>
                    <a:p>
                      <a:pPr algn="just">
                        <a:lnSpc>
                          <a:spcPct val="107000"/>
                        </a:lnSpc>
                      </a:pPr>
                      <a:r>
                        <a:rPr b="0" lang="en-US" sz="1000" spc="-1" strike="noStrike">
                          <a:solidFill>
                            <a:srgbClr val="000000"/>
                          </a:solidFill>
                          <a:latin typeface="Tw Cen MT"/>
                        </a:rPr>
                        <a:t>risk_category</a:t>
                      </a:r>
                      <a:endParaRPr b="0" lang="en-US" sz="1000" spc="-1" strike="noStrike">
                        <a:latin typeface="Arial"/>
                      </a:endParaRPr>
                    </a:p>
                  </a:txBody>
                  <a:tcPr marL="55800" marR="55800">
                    <a:lnL w="12240">
                      <a:solidFill>
                        <a:srgbClr val="ffffff"/>
                      </a:solidFill>
                    </a:lnL>
                    <a:lnR w="12240">
                      <a:solidFill>
                        <a:srgbClr val="ffffff"/>
                      </a:solidFill>
                    </a:lnR>
                    <a:lnT w="12240">
                      <a:solidFill>
                        <a:srgbClr val="ffffff"/>
                      </a:solidFill>
                    </a:lnT>
                    <a:lnB w="12240">
                      <a:solidFill>
                        <a:srgbClr val="ffffff"/>
                      </a:solidFill>
                    </a:lnB>
                    <a:solidFill>
                      <a:srgbClr val="d0eddc"/>
                    </a:solidFill>
                  </a:tcPr>
                </a:tc>
                <a:tc>
                  <a:txBody>
                    <a:bodyPr lIns="55800" rIns="55800" tIns="0" bIns="0">
                      <a:noAutofit/>
                    </a:bodyPr>
                    <a:p>
                      <a:pPr algn="just">
                        <a:lnSpc>
                          <a:spcPct val="107000"/>
                        </a:lnSpc>
                      </a:pPr>
                      <a:r>
                        <a:rPr b="0" lang="en-US" sz="1000" spc="-1" strike="noStrike">
                          <a:solidFill>
                            <a:srgbClr val="000000"/>
                          </a:solidFill>
                          <a:latin typeface="Tw Cen MT"/>
                        </a:rPr>
                        <a:t>Classification of the business category, Low, Moderate or High Risk</a:t>
                      </a:r>
                      <a:endParaRPr b="0" lang="en-US" sz="1000" spc="-1" strike="noStrike">
                        <a:latin typeface="Arial"/>
                      </a:endParaRPr>
                    </a:p>
                  </a:txBody>
                  <a:tcPr marL="55800" marR="55800">
                    <a:lnL w="12240">
                      <a:solidFill>
                        <a:srgbClr val="ffffff"/>
                      </a:solidFill>
                    </a:lnL>
                    <a:lnR w="12240">
                      <a:solidFill>
                        <a:srgbClr val="ffffff"/>
                      </a:solidFill>
                    </a:lnR>
                    <a:lnT w="12240">
                      <a:solidFill>
                        <a:srgbClr val="ffffff"/>
                      </a:solidFill>
                    </a:lnT>
                    <a:lnB w="12240">
                      <a:solidFill>
                        <a:srgbClr val="ffffff"/>
                      </a:solidFill>
                    </a:lnB>
                    <a:solidFill>
                      <a:srgbClr val="d0eddc"/>
                    </a:solidFill>
                  </a:tcPr>
                </a:tc>
              </a:tr>
            </a:tbl>
          </a:graphicData>
        </a:graphic>
      </p:graphicFrame>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TextShape 1"/>
          <p:cNvSpPr txBox="1"/>
          <p:nvPr/>
        </p:nvSpPr>
        <p:spPr>
          <a:xfrm>
            <a:off x="1141560" y="618480"/>
            <a:ext cx="9905760" cy="1478160"/>
          </a:xfrm>
          <a:prstGeom prst="rect">
            <a:avLst/>
          </a:prstGeom>
          <a:noFill/>
          <a:ln>
            <a:noFill/>
          </a:ln>
        </p:spPr>
        <p:txBody>
          <a:bodyPr anchor="ctr">
            <a:noAutofit/>
          </a:bodyPr>
          <a:p>
            <a:pPr>
              <a:lnSpc>
                <a:spcPct val="90000"/>
              </a:lnSpc>
            </a:pPr>
            <a:r>
              <a:rPr b="1" lang="en-US" sz="3600" spc="-1" strike="noStrike" cap="all">
                <a:solidFill>
                  <a:srgbClr val="ffffff"/>
                </a:solidFill>
                <a:latin typeface="Tw Cen MT"/>
              </a:rPr>
              <a:t>Methodology </a:t>
            </a:r>
            <a:endParaRPr b="0" lang="en-US" sz="3600" spc="-1" strike="noStrike">
              <a:solidFill>
                <a:srgbClr val="ffffff"/>
              </a:solidFill>
              <a:latin typeface="Tw Cen MT"/>
            </a:endParaRPr>
          </a:p>
        </p:txBody>
      </p:sp>
      <p:graphicFrame>
        <p:nvGraphicFramePr>
          <p:cNvPr id="1" name="Diagram1"/>
          <p:cNvGraphicFramePr/>
          <p:nvPr>
            <p:extLst>
              <p:ext uri="{D42A27DB-BD31-4B8C-83A1-F6EECF244321}">
                <p14:modId xmlns:p14="http://schemas.microsoft.com/office/powerpoint/2010/main" val="1937864571"/>
              </p:ext>
            </p:extLst>
          </p:nvPr>
        </p:nvGraphicFramePr>
        <p:xfrm>
          <a:off x="704880" y="1714680"/>
          <a:ext cx="10239120" cy="44478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TextShape 1"/>
          <p:cNvSpPr txBox="1"/>
          <p:nvPr/>
        </p:nvSpPr>
        <p:spPr>
          <a:xfrm>
            <a:off x="1141560" y="618480"/>
            <a:ext cx="9905760" cy="1478160"/>
          </a:xfrm>
          <a:prstGeom prst="rect">
            <a:avLst/>
          </a:prstGeom>
          <a:noFill/>
          <a:ln>
            <a:noFill/>
          </a:ln>
        </p:spPr>
        <p:txBody>
          <a:bodyPr anchor="ctr">
            <a:noAutofit/>
          </a:bodyPr>
          <a:p>
            <a:pPr>
              <a:lnSpc>
                <a:spcPct val="90000"/>
              </a:lnSpc>
            </a:pPr>
            <a:r>
              <a:rPr b="0" lang="en-US" sz="3600" spc="-1" strike="noStrike" cap="all">
                <a:solidFill>
                  <a:srgbClr val="ffffff"/>
                </a:solidFill>
                <a:latin typeface="Tw Cen MT"/>
              </a:rPr>
              <a:t>Results: </a:t>
            </a:r>
            <a:r>
              <a:rPr b="1" lang="en-US" sz="3600" spc="-1" strike="noStrike" cap="all">
                <a:solidFill>
                  <a:srgbClr val="ffffff"/>
                </a:solidFill>
                <a:latin typeface="Tw Cen MT"/>
              </a:rPr>
              <a:t>Inspections In general</a:t>
            </a:r>
            <a:endParaRPr b="0" lang="en-US" sz="3600" spc="-1" strike="noStrike">
              <a:solidFill>
                <a:srgbClr val="ffffff"/>
              </a:solidFill>
              <a:latin typeface="Tw Cen MT"/>
            </a:endParaRPr>
          </a:p>
        </p:txBody>
      </p:sp>
      <p:pic>
        <p:nvPicPr>
          <p:cNvPr id="232" name="Picture 4" descr=""/>
          <p:cNvPicPr/>
          <p:nvPr/>
        </p:nvPicPr>
        <p:blipFill>
          <a:blip r:embed="rId1"/>
          <a:stretch/>
        </p:blipFill>
        <p:spPr>
          <a:xfrm>
            <a:off x="1650600" y="2220120"/>
            <a:ext cx="8445600" cy="426636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TextShape 1"/>
          <p:cNvSpPr txBox="1"/>
          <p:nvPr/>
        </p:nvSpPr>
        <p:spPr>
          <a:xfrm>
            <a:off x="1141560" y="618480"/>
            <a:ext cx="9905760" cy="1478160"/>
          </a:xfrm>
          <a:prstGeom prst="rect">
            <a:avLst/>
          </a:prstGeom>
          <a:noFill/>
          <a:ln>
            <a:noFill/>
          </a:ln>
        </p:spPr>
        <p:txBody>
          <a:bodyPr anchor="ctr">
            <a:noAutofit/>
          </a:bodyPr>
          <a:p>
            <a:pPr>
              <a:lnSpc>
                <a:spcPct val="90000"/>
              </a:lnSpc>
            </a:pPr>
            <a:r>
              <a:rPr b="0" lang="en-US" sz="3600" spc="-1" strike="noStrike" cap="all">
                <a:solidFill>
                  <a:srgbClr val="ffffff"/>
                </a:solidFill>
                <a:latin typeface="Tw Cen MT"/>
              </a:rPr>
              <a:t>Results: </a:t>
            </a:r>
            <a:r>
              <a:rPr b="1" lang="en-US" sz="3600" spc="-1" strike="noStrike" cap="all">
                <a:solidFill>
                  <a:srgbClr val="ffffff"/>
                </a:solidFill>
                <a:latin typeface="Tw Cen MT"/>
              </a:rPr>
              <a:t>Inspections by year</a:t>
            </a:r>
            <a:endParaRPr b="0" lang="en-US" sz="3600" spc="-1" strike="noStrike">
              <a:solidFill>
                <a:srgbClr val="ffffff"/>
              </a:solidFill>
              <a:latin typeface="Tw Cen MT"/>
            </a:endParaRPr>
          </a:p>
        </p:txBody>
      </p:sp>
      <p:pic>
        <p:nvPicPr>
          <p:cNvPr id="234" name="Picture 3" descr=""/>
          <p:cNvPicPr/>
          <p:nvPr/>
        </p:nvPicPr>
        <p:blipFill>
          <a:blip r:embed="rId1"/>
          <a:stretch/>
        </p:blipFill>
        <p:spPr>
          <a:xfrm>
            <a:off x="1247760" y="2155680"/>
            <a:ext cx="9799200" cy="440676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TextShape 1"/>
          <p:cNvSpPr txBox="1"/>
          <p:nvPr/>
        </p:nvSpPr>
        <p:spPr>
          <a:xfrm>
            <a:off x="1141560" y="618480"/>
            <a:ext cx="9905760" cy="1478160"/>
          </a:xfrm>
          <a:prstGeom prst="rect">
            <a:avLst/>
          </a:prstGeom>
          <a:noFill/>
          <a:ln>
            <a:noFill/>
          </a:ln>
        </p:spPr>
        <p:txBody>
          <a:bodyPr anchor="ctr">
            <a:noAutofit/>
          </a:bodyPr>
          <a:p>
            <a:pPr>
              <a:lnSpc>
                <a:spcPct val="90000"/>
              </a:lnSpc>
            </a:pPr>
            <a:r>
              <a:rPr b="1" lang="en-US" sz="3600" spc="-1" strike="noStrike" cap="all">
                <a:solidFill>
                  <a:srgbClr val="ffffff"/>
                </a:solidFill>
                <a:latin typeface="Tw Cen MT"/>
              </a:rPr>
              <a:t>Violation description cloud words</a:t>
            </a:r>
            <a:endParaRPr b="0" lang="en-US" sz="3600" spc="-1" strike="noStrike">
              <a:solidFill>
                <a:srgbClr val="ffffff"/>
              </a:solidFill>
              <a:latin typeface="Tw Cen MT"/>
            </a:endParaRPr>
          </a:p>
        </p:txBody>
      </p:sp>
      <p:pic>
        <p:nvPicPr>
          <p:cNvPr id="236" name="Picture 3" descr=""/>
          <p:cNvPicPr/>
          <p:nvPr/>
        </p:nvPicPr>
        <p:blipFill>
          <a:blip r:embed="rId1"/>
          <a:stretch/>
        </p:blipFill>
        <p:spPr>
          <a:xfrm>
            <a:off x="1141560" y="2205720"/>
            <a:ext cx="9821520" cy="429012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TM04033919[[fn=Circuit]]</Template>
  <TotalTime>36</TotalTime>
  <Application>LibreOffice/6.3.0.4$Windows_X86_64 LibreOffice_project/057fc023c990d676a43019934386b85b21a9ee99</Application>
  <Words>826</Words>
  <Paragraphs>109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2018-11-10T16:12:56Z</dcterms:created>
  <dc:creator>Mohammed Al-Qurishi</dc:creator>
  <dc:description/>
  <dc:language>en-US</dc:language>
  <cp:lastModifiedBy/>
  <dcterms:modified xsi:type="dcterms:W3CDTF">2020-07-30T03:20:56Z</dcterms:modified>
  <cp:revision>15</cp:revision>
  <dc:subject/>
  <dc:title>Capstone Project - The Battle of Neighborhoods (Week 2)-Food Inspection Use Case</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19</vt:i4>
  </property>
</Properties>
</file>